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
  </p:notesMasterIdLst>
  <p:sldIdLst>
    <p:sldId id="261" r:id="rId2"/>
    <p:sldId id="271" r:id="rId3"/>
    <p:sldId id="273" r:id="rId4"/>
    <p:sldId id="274" r:id="rId5"/>
  </p:sldIdLst>
  <p:sldSz cx="12192000" cy="6858000"/>
  <p:notesSz cx="6858000" cy="9144000"/>
  <p:defaultTextStyle>
    <a:defPPr>
      <a:defRPr lang="en-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83" autoAdjust="0"/>
    <p:restoredTop sz="94694"/>
  </p:normalViewPr>
  <p:slideViewPr>
    <p:cSldViewPr snapToGrid="0">
      <p:cViewPr varScale="1">
        <p:scale>
          <a:sx n="80" d="100"/>
          <a:sy n="80" d="100"/>
        </p:scale>
        <p:origin x="200" y="24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984220D-0C59-44FD-8228-5F71FFFEAAEA}" type="datetimeFigureOut">
              <a:rPr lang="en-GB" smtClean="0"/>
              <a:t>24/02/2025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F57C27B-6015-4246-850E-BCEB0AA8CBA7}" type="slidenum">
              <a:rPr lang="en-GB" smtClean="0"/>
              <a:t>‹Nr.›</a:t>
            </a:fld>
            <a:endParaRPr lang="en-GB"/>
          </a:p>
        </p:txBody>
      </p:sp>
    </p:spTree>
    <p:extLst>
      <p:ext uri="{BB962C8B-B14F-4D97-AF65-F5344CB8AC3E}">
        <p14:creationId xmlns:p14="http://schemas.microsoft.com/office/powerpoint/2010/main" val="9662256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FEF23374-000C-4855-BFFD-2F10F62369F0}" type="slidenum">
              <a:rPr lang="en-GB" smtClean="0"/>
              <a:t>2</a:t>
            </a:fld>
            <a:endParaRPr lang="en-GB"/>
          </a:p>
        </p:txBody>
      </p:sp>
    </p:spTree>
    <p:extLst>
      <p:ext uri="{BB962C8B-B14F-4D97-AF65-F5344CB8AC3E}">
        <p14:creationId xmlns:p14="http://schemas.microsoft.com/office/powerpoint/2010/main" val="20820098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0CA8F-A5EF-75D4-4A6B-A3F9FC79288A}"/>
              </a:ext>
            </a:extLst>
          </p:cNvPr>
          <p:cNvSpPr>
            <a:spLocks noGrp="1"/>
          </p:cNvSpPr>
          <p:nvPr>
            <p:ph type="ctrTitle"/>
          </p:nvPr>
        </p:nvSpPr>
        <p:spPr>
          <a:xfrm>
            <a:off x="1524000" y="1122363"/>
            <a:ext cx="9144000" cy="2387600"/>
          </a:xfrm>
        </p:spPr>
        <p:txBody>
          <a:bodyPr anchor="b"/>
          <a:lstStyle>
            <a:lvl1pPr algn="ctr">
              <a:defRPr sz="6000"/>
            </a:lvl1pPr>
          </a:lstStyle>
          <a:p>
            <a:r>
              <a:rPr lang="nb-NO" dirty="0" err="1"/>
              <a:t>Click</a:t>
            </a:r>
            <a:r>
              <a:rPr lang="nb-NO" dirty="0"/>
              <a:t> to </a:t>
            </a:r>
            <a:r>
              <a:rPr lang="nb-NO" dirty="0" err="1"/>
              <a:t>edit</a:t>
            </a:r>
            <a:r>
              <a:rPr lang="nb-NO" dirty="0"/>
              <a:t> Master </a:t>
            </a:r>
            <a:r>
              <a:rPr lang="nb-NO" dirty="0" err="1"/>
              <a:t>title</a:t>
            </a:r>
            <a:r>
              <a:rPr lang="nb-NO" dirty="0"/>
              <a:t> style</a:t>
            </a:r>
          </a:p>
        </p:txBody>
      </p:sp>
      <p:sp>
        <p:nvSpPr>
          <p:cNvPr id="3" name="Subtitle 2">
            <a:extLst>
              <a:ext uri="{FF2B5EF4-FFF2-40B4-BE49-F238E27FC236}">
                <a16:creationId xmlns:a16="http://schemas.microsoft.com/office/drawing/2014/main" id="{6854902F-1638-8ECC-7AF7-00AFE887353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dirty="0" err="1"/>
              <a:t>Click</a:t>
            </a:r>
            <a:r>
              <a:rPr lang="nb-NO" dirty="0"/>
              <a:t> to </a:t>
            </a:r>
            <a:r>
              <a:rPr lang="nb-NO" dirty="0" err="1"/>
              <a:t>edit</a:t>
            </a:r>
            <a:r>
              <a:rPr lang="nb-NO" dirty="0"/>
              <a:t> Master </a:t>
            </a:r>
            <a:r>
              <a:rPr lang="nb-NO" dirty="0" err="1"/>
              <a:t>subtitle</a:t>
            </a:r>
            <a:r>
              <a:rPr lang="nb-NO" dirty="0"/>
              <a:t> style</a:t>
            </a:r>
          </a:p>
        </p:txBody>
      </p:sp>
      <p:sp>
        <p:nvSpPr>
          <p:cNvPr id="4" name="Date Placeholder 3">
            <a:extLst>
              <a:ext uri="{FF2B5EF4-FFF2-40B4-BE49-F238E27FC236}">
                <a16:creationId xmlns:a16="http://schemas.microsoft.com/office/drawing/2014/main" id="{6283E278-8F7E-D7E7-4211-D5E7EA7B004C}"/>
              </a:ext>
            </a:extLst>
          </p:cNvPr>
          <p:cNvSpPr>
            <a:spLocks noGrp="1"/>
          </p:cNvSpPr>
          <p:nvPr>
            <p:ph type="dt" sz="half" idx="10"/>
          </p:nvPr>
        </p:nvSpPr>
        <p:spPr/>
        <p:txBody>
          <a:bodyPr/>
          <a:lstStyle/>
          <a:p>
            <a:fld id="{515BBA18-D2C8-2D49-94A2-7D9B3BC9B223}" type="datetimeFigureOut">
              <a:rPr lang="nb-NO" smtClean="0"/>
              <a:t>24.02.2025</a:t>
            </a:fld>
            <a:endParaRPr lang="nb-NO" dirty="0"/>
          </a:p>
        </p:txBody>
      </p:sp>
      <p:sp>
        <p:nvSpPr>
          <p:cNvPr id="5" name="Footer Placeholder 4">
            <a:extLst>
              <a:ext uri="{FF2B5EF4-FFF2-40B4-BE49-F238E27FC236}">
                <a16:creationId xmlns:a16="http://schemas.microsoft.com/office/drawing/2014/main" id="{685BBC23-1FF4-A33E-6F52-9426F3E1111E}"/>
              </a:ext>
            </a:extLst>
          </p:cNvPr>
          <p:cNvSpPr>
            <a:spLocks noGrp="1"/>
          </p:cNvSpPr>
          <p:nvPr>
            <p:ph type="ftr" sz="quarter" idx="11"/>
          </p:nvPr>
        </p:nvSpPr>
        <p:spPr/>
        <p:txBody>
          <a:bodyPr/>
          <a:lstStyle/>
          <a:p>
            <a:endParaRPr lang="nb-NO" dirty="0"/>
          </a:p>
        </p:txBody>
      </p:sp>
      <p:sp>
        <p:nvSpPr>
          <p:cNvPr id="6" name="Slide Number Placeholder 5">
            <a:extLst>
              <a:ext uri="{FF2B5EF4-FFF2-40B4-BE49-F238E27FC236}">
                <a16:creationId xmlns:a16="http://schemas.microsoft.com/office/drawing/2014/main" id="{D3F8622C-ECCE-F9CA-B7CC-06995C01CBF0}"/>
              </a:ext>
            </a:extLst>
          </p:cNvPr>
          <p:cNvSpPr>
            <a:spLocks noGrp="1"/>
          </p:cNvSpPr>
          <p:nvPr>
            <p:ph type="sldNum" sz="quarter" idx="12"/>
          </p:nvPr>
        </p:nvSpPr>
        <p:spPr/>
        <p:txBody>
          <a:bodyPr/>
          <a:lstStyle/>
          <a:p>
            <a:fld id="{6AD7B5A5-632D-1849-BD84-D771CD0A2FD9}" type="slidenum">
              <a:rPr lang="nb-NO" smtClean="0"/>
              <a:t>‹Nr.›</a:t>
            </a:fld>
            <a:endParaRPr lang="nb-NO" dirty="0"/>
          </a:p>
        </p:txBody>
      </p:sp>
    </p:spTree>
    <p:extLst>
      <p:ext uri="{BB962C8B-B14F-4D97-AF65-F5344CB8AC3E}">
        <p14:creationId xmlns:p14="http://schemas.microsoft.com/office/powerpoint/2010/main" val="7861392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F4F35F-CD08-E36B-E00A-E1FBE8DCDDDF}"/>
              </a:ext>
            </a:extLst>
          </p:cNvPr>
          <p:cNvSpPr>
            <a:spLocks noGrp="1"/>
          </p:cNvSpPr>
          <p:nvPr>
            <p:ph type="title"/>
          </p:nvPr>
        </p:nvSpPr>
        <p:spPr/>
        <p:txBody>
          <a:bodyPr/>
          <a:lstStyle/>
          <a:p>
            <a:r>
              <a:rPr lang="nb-NO" dirty="0" err="1"/>
              <a:t>Click</a:t>
            </a:r>
            <a:r>
              <a:rPr lang="nb-NO" dirty="0"/>
              <a:t> to </a:t>
            </a:r>
            <a:r>
              <a:rPr lang="nb-NO" dirty="0" err="1"/>
              <a:t>edit</a:t>
            </a:r>
            <a:r>
              <a:rPr lang="nb-NO" dirty="0"/>
              <a:t> Master </a:t>
            </a:r>
            <a:r>
              <a:rPr lang="nb-NO" dirty="0" err="1"/>
              <a:t>title</a:t>
            </a:r>
            <a:r>
              <a:rPr lang="nb-NO" dirty="0"/>
              <a:t> style</a:t>
            </a:r>
          </a:p>
        </p:txBody>
      </p:sp>
      <p:sp>
        <p:nvSpPr>
          <p:cNvPr id="3" name="Vertical Text Placeholder 2">
            <a:extLst>
              <a:ext uri="{FF2B5EF4-FFF2-40B4-BE49-F238E27FC236}">
                <a16:creationId xmlns:a16="http://schemas.microsoft.com/office/drawing/2014/main" id="{1AC2C032-8F82-DEA4-AFB4-26FA820DA427}"/>
              </a:ext>
            </a:extLst>
          </p:cNvPr>
          <p:cNvSpPr>
            <a:spLocks noGrp="1"/>
          </p:cNvSpPr>
          <p:nvPr>
            <p:ph type="body" orient="vert" idx="1"/>
          </p:nvPr>
        </p:nvSpPr>
        <p:spPr/>
        <p:txBody>
          <a:bodyPr vert="eaVert"/>
          <a:lstStyle/>
          <a:p>
            <a:pPr lvl="0"/>
            <a:r>
              <a:rPr lang="nb-NO" dirty="0" err="1"/>
              <a:t>Click</a:t>
            </a:r>
            <a:r>
              <a:rPr lang="nb-NO" dirty="0"/>
              <a:t> to </a:t>
            </a:r>
            <a:r>
              <a:rPr lang="nb-NO" dirty="0" err="1"/>
              <a:t>edit</a:t>
            </a:r>
            <a:r>
              <a:rPr lang="nb-NO" dirty="0"/>
              <a:t> Master </a:t>
            </a:r>
            <a:r>
              <a:rPr lang="nb-NO" dirty="0" err="1"/>
              <a:t>text</a:t>
            </a:r>
            <a:r>
              <a:rPr lang="nb-NO" dirty="0"/>
              <a:t> styles</a:t>
            </a:r>
          </a:p>
          <a:p>
            <a:pPr lvl="1"/>
            <a:r>
              <a:rPr lang="nb-NO" dirty="0"/>
              <a:t>Second </a:t>
            </a:r>
            <a:r>
              <a:rPr lang="nb-NO" dirty="0" err="1"/>
              <a:t>level</a:t>
            </a:r>
            <a:endParaRPr lang="nb-NO" dirty="0"/>
          </a:p>
          <a:p>
            <a:pPr lvl="2"/>
            <a:r>
              <a:rPr lang="nb-NO" dirty="0"/>
              <a:t>Third </a:t>
            </a:r>
            <a:r>
              <a:rPr lang="nb-NO" dirty="0" err="1"/>
              <a:t>level</a:t>
            </a:r>
            <a:endParaRPr lang="nb-NO" dirty="0"/>
          </a:p>
          <a:p>
            <a:pPr lvl="3"/>
            <a:r>
              <a:rPr lang="nb-NO" dirty="0" err="1"/>
              <a:t>Fourth</a:t>
            </a:r>
            <a:r>
              <a:rPr lang="nb-NO" dirty="0"/>
              <a:t> </a:t>
            </a:r>
            <a:r>
              <a:rPr lang="nb-NO" dirty="0" err="1"/>
              <a:t>level</a:t>
            </a:r>
            <a:endParaRPr lang="nb-NO" dirty="0"/>
          </a:p>
          <a:p>
            <a:pPr lvl="4"/>
            <a:r>
              <a:rPr lang="nb-NO" dirty="0"/>
              <a:t>Fifth </a:t>
            </a:r>
            <a:r>
              <a:rPr lang="nb-NO" dirty="0" err="1"/>
              <a:t>level</a:t>
            </a:r>
            <a:endParaRPr lang="nb-NO" dirty="0"/>
          </a:p>
        </p:txBody>
      </p:sp>
      <p:sp>
        <p:nvSpPr>
          <p:cNvPr id="4" name="Date Placeholder 3">
            <a:extLst>
              <a:ext uri="{FF2B5EF4-FFF2-40B4-BE49-F238E27FC236}">
                <a16:creationId xmlns:a16="http://schemas.microsoft.com/office/drawing/2014/main" id="{FE204A09-28FE-E9F2-CD54-0427613ED634}"/>
              </a:ext>
            </a:extLst>
          </p:cNvPr>
          <p:cNvSpPr>
            <a:spLocks noGrp="1"/>
          </p:cNvSpPr>
          <p:nvPr>
            <p:ph type="dt" sz="half" idx="10"/>
          </p:nvPr>
        </p:nvSpPr>
        <p:spPr/>
        <p:txBody>
          <a:bodyPr/>
          <a:lstStyle/>
          <a:p>
            <a:fld id="{515BBA18-D2C8-2D49-94A2-7D9B3BC9B223}" type="datetimeFigureOut">
              <a:rPr lang="nb-NO" smtClean="0"/>
              <a:t>24.02.2025</a:t>
            </a:fld>
            <a:endParaRPr lang="nb-NO" dirty="0"/>
          </a:p>
        </p:txBody>
      </p:sp>
      <p:sp>
        <p:nvSpPr>
          <p:cNvPr id="5" name="Footer Placeholder 4">
            <a:extLst>
              <a:ext uri="{FF2B5EF4-FFF2-40B4-BE49-F238E27FC236}">
                <a16:creationId xmlns:a16="http://schemas.microsoft.com/office/drawing/2014/main" id="{455BC2FD-28BA-93AA-FE23-3948471F3CEF}"/>
              </a:ext>
            </a:extLst>
          </p:cNvPr>
          <p:cNvSpPr>
            <a:spLocks noGrp="1"/>
          </p:cNvSpPr>
          <p:nvPr>
            <p:ph type="ftr" sz="quarter" idx="11"/>
          </p:nvPr>
        </p:nvSpPr>
        <p:spPr/>
        <p:txBody>
          <a:bodyPr/>
          <a:lstStyle/>
          <a:p>
            <a:endParaRPr lang="nb-NO" dirty="0"/>
          </a:p>
        </p:txBody>
      </p:sp>
      <p:sp>
        <p:nvSpPr>
          <p:cNvPr id="6" name="Slide Number Placeholder 5">
            <a:extLst>
              <a:ext uri="{FF2B5EF4-FFF2-40B4-BE49-F238E27FC236}">
                <a16:creationId xmlns:a16="http://schemas.microsoft.com/office/drawing/2014/main" id="{34FE8D5A-FC5B-4DD4-753E-47A7FF604669}"/>
              </a:ext>
            </a:extLst>
          </p:cNvPr>
          <p:cNvSpPr>
            <a:spLocks noGrp="1"/>
          </p:cNvSpPr>
          <p:nvPr>
            <p:ph type="sldNum" sz="quarter" idx="12"/>
          </p:nvPr>
        </p:nvSpPr>
        <p:spPr/>
        <p:txBody>
          <a:bodyPr/>
          <a:lstStyle/>
          <a:p>
            <a:fld id="{6AD7B5A5-632D-1849-BD84-D771CD0A2FD9}" type="slidenum">
              <a:rPr lang="nb-NO" smtClean="0"/>
              <a:t>‹Nr.›</a:t>
            </a:fld>
            <a:endParaRPr lang="nb-NO" dirty="0"/>
          </a:p>
        </p:txBody>
      </p:sp>
    </p:spTree>
    <p:extLst>
      <p:ext uri="{BB962C8B-B14F-4D97-AF65-F5344CB8AC3E}">
        <p14:creationId xmlns:p14="http://schemas.microsoft.com/office/powerpoint/2010/main" val="26992481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A0DC2E0-35DC-65B6-3FB0-D56979A63123}"/>
              </a:ext>
            </a:extLst>
          </p:cNvPr>
          <p:cNvSpPr>
            <a:spLocks noGrp="1"/>
          </p:cNvSpPr>
          <p:nvPr>
            <p:ph type="title" orient="vert"/>
          </p:nvPr>
        </p:nvSpPr>
        <p:spPr>
          <a:xfrm>
            <a:off x="8724900" y="365125"/>
            <a:ext cx="2628900" cy="5811838"/>
          </a:xfrm>
        </p:spPr>
        <p:txBody>
          <a:bodyPr vert="eaVert"/>
          <a:lstStyle/>
          <a:p>
            <a:r>
              <a:rPr lang="nb-NO" dirty="0" err="1"/>
              <a:t>Click</a:t>
            </a:r>
            <a:r>
              <a:rPr lang="nb-NO" dirty="0"/>
              <a:t> to </a:t>
            </a:r>
            <a:r>
              <a:rPr lang="nb-NO" dirty="0" err="1"/>
              <a:t>edit</a:t>
            </a:r>
            <a:r>
              <a:rPr lang="nb-NO" dirty="0"/>
              <a:t> Master </a:t>
            </a:r>
            <a:r>
              <a:rPr lang="nb-NO" dirty="0" err="1"/>
              <a:t>title</a:t>
            </a:r>
            <a:r>
              <a:rPr lang="nb-NO" dirty="0"/>
              <a:t> style</a:t>
            </a:r>
          </a:p>
        </p:txBody>
      </p:sp>
      <p:sp>
        <p:nvSpPr>
          <p:cNvPr id="3" name="Vertical Text Placeholder 2">
            <a:extLst>
              <a:ext uri="{FF2B5EF4-FFF2-40B4-BE49-F238E27FC236}">
                <a16:creationId xmlns:a16="http://schemas.microsoft.com/office/drawing/2014/main" id="{3CE810FE-AAA6-0782-511E-FE9305B07A8C}"/>
              </a:ext>
            </a:extLst>
          </p:cNvPr>
          <p:cNvSpPr>
            <a:spLocks noGrp="1"/>
          </p:cNvSpPr>
          <p:nvPr>
            <p:ph type="body" orient="vert" idx="1"/>
          </p:nvPr>
        </p:nvSpPr>
        <p:spPr>
          <a:xfrm>
            <a:off x="838200" y="365125"/>
            <a:ext cx="7734300" cy="5811838"/>
          </a:xfrm>
        </p:spPr>
        <p:txBody>
          <a:bodyPr vert="eaVert"/>
          <a:lstStyle/>
          <a:p>
            <a:pPr lvl="0"/>
            <a:r>
              <a:rPr lang="nb-NO" dirty="0" err="1"/>
              <a:t>Click</a:t>
            </a:r>
            <a:r>
              <a:rPr lang="nb-NO" dirty="0"/>
              <a:t> to </a:t>
            </a:r>
            <a:r>
              <a:rPr lang="nb-NO" dirty="0" err="1"/>
              <a:t>edit</a:t>
            </a:r>
            <a:r>
              <a:rPr lang="nb-NO" dirty="0"/>
              <a:t> Master </a:t>
            </a:r>
            <a:r>
              <a:rPr lang="nb-NO" dirty="0" err="1"/>
              <a:t>text</a:t>
            </a:r>
            <a:r>
              <a:rPr lang="nb-NO" dirty="0"/>
              <a:t> styles</a:t>
            </a:r>
          </a:p>
          <a:p>
            <a:pPr lvl="1"/>
            <a:r>
              <a:rPr lang="nb-NO" dirty="0"/>
              <a:t>Second </a:t>
            </a:r>
            <a:r>
              <a:rPr lang="nb-NO" dirty="0" err="1"/>
              <a:t>level</a:t>
            </a:r>
            <a:endParaRPr lang="nb-NO" dirty="0"/>
          </a:p>
          <a:p>
            <a:pPr lvl="2"/>
            <a:r>
              <a:rPr lang="nb-NO" dirty="0"/>
              <a:t>Third </a:t>
            </a:r>
            <a:r>
              <a:rPr lang="nb-NO" dirty="0" err="1"/>
              <a:t>level</a:t>
            </a:r>
            <a:endParaRPr lang="nb-NO" dirty="0"/>
          </a:p>
          <a:p>
            <a:pPr lvl="3"/>
            <a:r>
              <a:rPr lang="nb-NO" dirty="0" err="1"/>
              <a:t>Fourth</a:t>
            </a:r>
            <a:r>
              <a:rPr lang="nb-NO" dirty="0"/>
              <a:t> </a:t>
            </a:r>
            <a:r>
              <a:rPr lang="nb-NO" dirty="0" err="1"/>
              <a:t>level</a:t>
            </a:r>
            <a:endParaRPr lang="nb-NO" dirty="0"/>
          </a:p>
          <a:p>
            <a:pPr lvl="4"/>
            <a:r>
              <a:rPr lang="nb-NO" dirty="0"/>
              <a:t>Fifth </a:t>
            </a:r>
            <a:r>
              <a:rPr lang="nb-NO" dirty="0" err="1"/>
              <a:t>level</a:t>
            </a:r>
            <a:endParaRPr lang="nb-NO" dirty="0"/>
          </a:p>
        </p:txBody>
      </p:sp>
      <p:sp>
        <p:nvSpPr>
          <p:cNvPr id="4" name="Date Placeholder 3">
            <a:extLst>
              <a:ext uri="{FF2B5EF4-FFF2-40B4-BE49-F238E27FC236}">
                <a16:creationId xmlns:a16="http://schemas.microsoft.com/office/drawing/2014/main" id="{A3EC83DF-3CA0-FA65-89FD-CA2AEBA74521}"/>
              </a:ext>
            </a:extLst>
          </p:cNvPr>
          <p:cNvSpPr>
            <a:spLocks noGrp="1"/>
          </p:cNvSpPr>
          <p:nvPr>
            <p:ph type="dt" sz="half" idx="10"/>
          </p:nvPr>
        </p:nvSpPr>
        <p:spPr/>
        <p:txBody>
          <a:bodyPr/>
          <a:lstStyle/>
          <a:p>
            <a:fld id="{515BBA18-D2C8-2D49-94A2-7D9B3BC9B223}" type="datetimeFigureOut">
              <a:rPr lang="nb-NO" smtClean="0"/>
              <a:t>24.02.2025</a:t>
            </a:fld>
            <a:endParaRPr lang="nb-NO" dirty="0"/>
          </a:p>
        </p:txBody>
      </p:sp>
      <p:sp>
        <p:nvSpPr>
          <p:cNvPr id="5" name="Footer Placeholder 4">
            <a:extLst>
              <a:ext uri="{FF2B5EF4-FFF2-40B4-BE49-F238E27FC236}">
                <a16:creationId xmlns:a16="http://schemas.microsoft.com/office/drawing/2014/main" id="{5293DA48-E094-81BA-D55C-C3D1FACFB602}"/>
              </a:ext>
            </a:extLst>
          </p:cNvPr>
          <p:cNvSpPr>
            <a:spLocks noGrp="1"/>
          </p:cNvSpPr>
          <p:nvPr>
            <p:ph type="ftr" sz="quarter" idx="11"/>
          </p:nvPr>
        </p:nvSpPr>
        <p:spPr/>
        <p:txBody>
          <a:bodyPr/>
          <a:lstStyle/>
          <a:p>
            <a:endParaRPr lang="nb-NO" dirty="0"/>
          </a:p>
        </p:txBody>
      </p:sp>
      <p:sp>
        <p:nvSpPr>
          <p:cNvPr id="6" name="Slide Number Placeholder 5">
            <a:extLst>
              <a:ext uri="{FF2B5EF4-FFF2-40B4-BE49-F238E27FC236}">
                <a16:creationId xmlns:a16="http://schemas.microsoft.com/office/drawing/2014/main" id="{52C1AE19-1EAE-133E-CC14-07C3FF0A965F}"/>
              </a:ext>
            </a:extLst>
          </p:cNvPr>
          <p:cNvSpPr>
            <a:spLocks noGrp="1"/>
          </p:cNvSpPr>
          <p:nvPr>
            <p:ph type="sldNum" sz="quarter" idx="12"/>
          </p:nvPr>
        </p:nvSpPr>
        <p:spPr/>
        <p:txBody>
          <a:bodyPr/>
          <a:lstStyle/>
          <a:p>
            <a:fld id="{6AD7B5A5-632D-1849-BD84-D771CD0A2FD9}" type="slidenum">
              <a:rPr lang="nb-NO" smtClean="0"/>
              <a:t>‹Nr.›</a:t>
            </a:fld>
            <a:endParaRPr lang="nb-NO" dirty="0"/>
          </a:p>
        </p:txBody>
      </p:sp>
    </p:spTree>
    <p:extLst>
      <p:ext uri="{BB962C8B-B14F-4D97-AF65-F5344CB8AC3E}">
        <p14:creationId xmlns:p14="http://schemas.microsoft.com/office/powerpoint/2010/main" val="29019655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D5A893-881E-0597-F9ED-ED85EA7E2543}"/>
              </a:ext>
            </a:extLst>
          </p:cNvPr>
          <p:cNvSpPr>
            <a:spLocks noGrp="1"/>
          </p:cNvSpPr>
          <p:nvPr>
            <p:ph type="title"/>
          </p:nvPr>
        </p:nvSpPr>
        <p:spPr/>
        <p:txBody>
          <a:bodyPr/>
          <a:lstStyle/>
          <a:p>
            <a:r>
              <a:rPr lang="nb-NO" dirty="0" err="1"/>
              <a:t>Click</a:t>
            </a:r>
            <a:r>
              <a:rPr lang="nb-NO" dirty="0"/>
              <a:t> to </a:t>
            </a:r>
            <a:r>
              <a:rPr lang="nb-NO" dirty="0" err="1"/>
              <a:t>edit</a:t>
            </a:r>
            <a:r>
              <a:rPr lang="nb-NO" dirty="0"/>
              <a:t> Master </a:t>
            </a:r>
            <a:r>
              <a:rPr lang="nb-NO" dirty="0" err="1"/>
              <a:t>title</a:t>
            </a:r>
            <a:r>
              <a:rPr lang="nb-NO" dirty="0"/>
              <a:t> style</a:t>
            </a:r>
          </a:p>
        </p:txBody>
      </p:sp>
      <p:sp>
        <p:nvSpPr>
          <p:cNvPr id="3" name="Content Placeholder 2">
            <a:extLst>
              <a:ext uri="{FF2B5EF4-FFF2-40B4-BE49-F238E27FC236}">
                <a16:creationId xmlns:a16="http://schemas.microsoft.com/office/drawing/2014/main" id="{951D8FBF-22E8-D499-651F-59D38B6C21F0}"/>
              </a:ext>
            </a:extLst>
          </p:cNvPr>
          <p:cNvSpPr>
            <a:spLocks noGrp="1"/>
          </p:cNvSpPr>
          <p:nvPr>
            <p:ph idx="1"/>
          </p:nvPr>
        </p:nvSpPr>
        <p:spPr/>
        <p:txBody>
          <a:bodyPr/>
          <a:lstStyle/>
          <a:p>
            <a:pPr lvl="0"/>
            <a:r>
              <a:rPr lang="nb-NO" dirty="0" err="1"/>
              <a:t>Click</a:t>
            </a:r>
            <a:r>
              <a:rPr lang="nb-NO" dirty="0"/>
              <a:t> to </a:t>
            </a:r>
            <a:r>
              <a:rPr lang="nb-NO" dirty="0" err="1"/>
              <a:t>edit</a:t>
            </a:r>
            <a:r>
              <a:rPr lang="nb-NO" dirty="0"/>
              <a:t> Master </a:t>
            </a:r>
            <a:r>
              <a:rPr lang="nb-NO" dirty="0" err="1"/>
              <a:t>text</a:t>
            </a:r>
            <a:r>
              <a:rPr lang="nb-NO" dirty="0"/>
              <a:t> styles</a:t>
            </a:r>
          </a:p>
          <a:p>
            <a:pPr lvl="1"/>
            <a:r>
              <a:rPr lang="nb-NO" dirty="0"/>
              <a:t>Second </a:t>
            </a:r>
            <a:r>
              <a:rPr lang="nb-NO" dirty="0" err="1"/>
              <a:t>level</a:t>
            </a:r>
            <a:endParaRPr lang="nb-NO" dirty="0"/>
          </a:p>
          <a:p>
            <a:pPr lvl="2"/>
            <a:r>
              <a:rPr lang="nb-NO" dirty="0"/>
              <a:t>Third </a:t>
            </a:r>
            <a:r>
              <a:rPr lang="nb-NO" dirty="0" err="1"/>
              <a:t>level</a:t>
            </a:r>
            <a:endParaRPr lang="nb-NO" dirty="0"/>
          </a:p>
          <a:p>
            <a:pPr lvl="3"/>
            <a:r>
              <a:rPr lang="nb-NO" dirty="0" err="1"/>
              <a:t>Fourth</a:t>
            </a:r>
            <a:r>
              <a:rPr lang="nb-NO" dirty="0"/>
              <a:t> </a:t>
            </a:r>
            <a:r>
              <a:rPr lang="nb-NO" dirty="0" err="1"/>
              <a:t>level</a:t>
            </a:r>
            <a:endParaRPr lang="nb-NO" dirty="0"/>
          </a:p>
          <a:p>
            <a:pPr lvl="4"/>
            <a:r>
              <a:rPr lang="nb-NO" dirty="0"/>
              <a:t>Fifth </a:t>
            </a:r>
            <a:r>
              <a:rPr lang="nb-NO" dirty="0" err="1"/>
              <a:t>level</a:t>
            </a:r>
            <a:endParaRPr lang="nb-NO" dirty="0"/>
          </a:p>
        </p:txBody>
      </p:sp>
      <p:sp>
        <p:nvSpPr>
          <p:cNvPr id="4" name="Date Placeholder 3">
            <a:extLst>
              <a:ext uri="{FF2B5EF4-FFF2-40B4-BE49-F238E27FC236}">
                <a16:creationId xmlns:a16="http://schemas.microsoft.com/office/drawing/2014/main" id="{0DC78336-EE6A-F738-25CE-C0AC3A40EE66}"/>
              </a:ext>
            </a:extLst>
          </p:cNvPr>
          <p:cNvSpPr>
            <a:spLocks noGrp="1"/>
          </p:cNvSpPr>
          <p:nvPr>
            <p:ph type="dt" sz="half" idx="10"/>
          </p:nvPr>
        </p:nvSpPr>
        <p:spPr/>
        <p:txBody>
          <a:bodyPr/>
          <a:lstStyle/>
          <a:p>
            <a:fld id="{515BBA18-D2C8-2D49-94A2-7D9B3BC9B223}" type="datetimeFigureOut">
              <a:rPr lang="nb-NO" smtClean="0"/>
              <a:t>24.02.2025</a:t>
            </a:fld>
            <a:endParaRPr lang="nb-NO" dirty="0"/>
          </a:p>
        </p:txBody>
      </p:sp>
      <p:sp>
        <p:nvSpPr>
          <p:cNvPr id="5" name="Footer Placeholder 4">
            <a:extLst>
              <a:ext uri="{FF2B5EF4-FFF2-40B4-BE49-F238E27FC236}">
                <a16:creationId xmlns:a16="http://schemas.microsoft.com/office/drawing/2014/main" id="{3D54041B-6577-851D-F6A9-F7E9C6BD5DC1}"/>
              </a:ext>
            </a:extLst>
          </p:cNvPr>
          <p:cNvSpPr>
            <a:spLocks noGrp="1"/>
          </p:cNvSpPr>
          <p:nvPr>
            <p:ph type="ftr" sz="quarter" idx="11"/>
          </p:nvPr>
        </p:nvSpPr>
        <p:spPr/>
        <p:txBody>
          <a:bodyPr/>
          <a:lstStyle/>
          <a:p>
            <a:endParaRPr lang="nb-NO" dirty="0"/>
          </a:p>
        </p:txBody>
      </p:sp>
      <p:sp>
        <p:nvSpPr>
          <p:cNvPr id="6" name="Slide Number Placeholder 5">
            <a:extLst>
              <a:ext uri="{FF2B5EF4-FFF2-40B4-BE49-F238E27FC236}">
                <a16:creationId xmlns:a16="http://schemas.microsoft.com/office/drawing/2014/main" id="{F44A4F57-4F44-C020-2D49-A1E68647C788}"/>
              </a:ext>
            </a:extLst>
          </p:cNvPr>
          <p:cNvSpPr>
            <a:spLocks noGrp="1"/>
          </p:cNvSpPr>
          <p:nvPr>
            <p:ph type="sldNum" sz="quarter" idx="12"/>
          </p:nvPr>
        </p:nvSpPr>
        <p:spPr/>
        <p:txBody>
          <a:bodyPr/>
          <a:lstStyle/>
          <a:p>
            <a:fld id="{6AD7B5A5-632D-1849-BD84-D771CD0A2FD9}" type="slidenum">
              <a:rPr lang="nb-NO" smtClean="0"/>
              <a:t>‹Nr.›</a:t>
            </a:fld>
            <a:endParaRPr lang="nb-NO" dirty="0"/>
          </a:p>
        </p:txBody>
      </p:sp>
    </p:spTree>
    <p:extLst>
      <p:ext uri="{BB962C8B-B14F-4D97-AF65-F5344CB8AC3E}">
        <p14:creationId xmlns:p14="http://schemas.microsoft.com/office/powerpoint/2010/main" val="1901580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8EB231-E915-67B1-5EA6-CCF3F68E8594}"/>
              </a:ext>
            </a:extLst>
          </p:cNvPr>
          <p:cNvSpPr>
            <a:spLocks noGrp="1"/>
          </p:cNvSpPr>
          <p:nvPr>
            <p:ph type="title"/>
          </p:nvPr>
        </p:nvSpPr>
        <p:spPr>
          <a:xfrm>
            <a:off x="831850" y="1709738"/>
            <a:ext cx="10515600" cy="2852737"/>
          </a:xfrm>
        </p:spPr>
        <p:txBody>
          <a:bodyPr anchor="b"/>
          <a:lstStyle>
            <a:lvl1pPr>
              <a:defRPr sz="6000"/>
            </a:lvl1pPr>
          </a:lstStyle>
          <a:p>
            <a:r>
              <a:rPr lang="nb-NO" dirty="0" err="1"/>
              <a:t>Click</a:t>
            </a:r>
            <a:r>
              <a:rPr lang="nb-NO" dirty="0"/>
              <a:t> to </a:t>
            </a:r>
            <a:r>
              <a:rPr lang="nb-NO" dirty="0" err="1"/>
              <a:t>edit</a:t>
            </a:r>
            <a:r>
              <a:rPr lang="nb-NO" dirty="0"/>
              <a:t> Master </a:t>
            </a:r>
            <a:r>
              <a:rPr lang="nb-NO" dirty="0" err="1"/>
              <a:t>title</a:t>
            </a:r>
            <a:r>
              <a:rPr lang="nb-NO" dirty="0"/>
              <a:t> style</a:t>
            </a:r>
          </a:p>
        </p:txBody>
      </p:sp>
      <p:sp>
        <p:nvSpPr>
          <p:cNvPr id="3" name="Text Placeholder 2">
            <a:extLst>
              <a:ext uri="{FF2B5EF4-FFF2-40B4-BE49-F238E27FC236}">
                <a16:creationId xmlns:a16="http://schemas.microsoft.com/office/drawing/2014/main" id="{4CF025B0-863B-0C4F-51FF-D90DADBEC8CB}"/>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nb-NO" dirty="0" err="1"/>
              <a:t>Click</a:t>
            </a:r>
            <a:r>
              <a:rPr lang="nb-NO" dirty="0"/>
              <a:t> to </a:t>
            </a:r>
            <a:r>
              <a:rPr lang="nb-NO" dirty="0" err="1"/>
              <a:t>edit</a:t>
            </a:r>
            <a:r>
              <a:rPr lang="nb-NO" dirty="0"/>
              <a:t> Master </a:t>
            </a:r>
            <a:r>
              <a:rPr lang="nb-NO" dirty="0" err="1"/>
              <a:t>text</a:t>
            </a:r>
            <a:r>
              <a:rPr lang="nb-NO" dirty="0"/>
              <a:t> styles</a:t>
            </a:r>
          </a:p>
        </p:txBody>
      </p:sp>
      <p:sp>
        <p:nvSpPr>
          <p:cNvPr id="4" name="Date Placeholder 3">
            <a:extLst>
              <a:ext uri="{FF2B5EF4-FFF2-40B4-BE49-F238E27FC236}">
                <a16:creationId xmlns:a16="http://schemas.microsoft.com/office/drawing/2014/main" id="{383A6B67-981C-ADCB-CA19-DAD9CB3F711F}"/>
              </a:ext>
            </a:extLst>
          </p:cNvPr>
          <p:cNvSpPr>
            <a:spLocks noGrp="1"/>
          </p:cNvSpPr>
          <p:nvPr>
            <p:ph type="dt" sz="half" idx="10"/>
          </p:nvPr>
        </p:nvSpPr>
        <p:spPr/>
        <p:txBody>
          <a:bodyPr/>
          <a:lstStyle/>
          <a:p>
            <a:fld id="{515BBA18-D2C8-2D49-94A2-7D9B3BC9B223}" type="datetimeFigureOut">
              <a:rPr lang="nb-NO" smtClean="0"/>
              <a:t>24.02.2025</a:t>
            </a:fld>
            <a:endParaRPr lang="nb-NO" dirty="0"/>
          </a:p>
        </p:txBody>
      </p:sp>
      <p:sp>
        <p:nvSpPr>
          <p:cNvPr id="5" name="Footer Placeholder 4">
            <a:extLst>
              <a:ext uri="{FF2B5EF4-FFF2-40B4-BE49-F238E27FC236}">
                <a16:creationId xmlns:a16="http://schemas.microsoft.com/office/drawing/2014/main" id="{30F925F0-C4C1-04FF-2BB8-3739334A8C20}"/>
              </a:ext>
            </a:extLst>
          </p:cNvPr>
          <p:cNvSpPr>
            <a:spLocks noGrp="1"/>
          </p:cNvSpPr>
          <p:nvPr>
            <p:ph type="ftr" sz="quarter" idx="11"/>
          </p:nvPr>
        </p:nvSpPr>
        <p:spPr/>
        <p:txBody>
          <a:bodyPr/>
          <a:lstStyle/>
          <a:p>
            <a:endParaRPr lang="nb-NO" dirty="0"/>
          </a:p>
        </p:txBody>
      </p:sp>
      <p:sp>
        <p:nvSpPr>
          <p:cNvPr id="6" name="Slide Number Placeholder 5">
            <a:extLst>
              <a:ext uri="{FF2B5EF4-FFF2-40B4-BE49-F238E27FC236}">
                <a16:creationId xmlns:a16="http://schemas.microsoft.com/office/drawing/2014/main" id="{5C78BE28-A274-B644-D6C7-A375ED8F5A6B}"/>
              </a:ext>
            </a:extLst>
          </p:cNvPr>
          <p:cNvSpPr>
            <a:spLocks noGrp="1"/>
          </p:cNvSpPr>
          <p:nvPr>
            <p:ph type="sldNum" sz="quarter" idx="12"/>
          </p:nvPr>
        </p:nvSpPr>
        <p:spPr/>
        <p:txBody>
          <a:bodyPr/>
          <a:lstStyle/>
          <a:p>
            <a:fld id="{6AD7B5A5-632D-1849-BD84-D771CD0A2FD9}" type="slidenum">
              <a:rPr lang="nb-NO" smtClean="0"/>
              <a:t>‹Nr.›</a:t>
            </a:fld>
            <a:endParaRPr lang="nb-NO" dirty="0"/>
          </a:p>
        </p:txBody>
      </p:sp>
    </p:spTree>
    <p:extLst>
      <p:ext uri="{BB962C8B-B14F-4D97-AF65-F5344CB8AC3E}">
        <p14:creationId xmlns:p14="http://schemas.microsoft.com/office/powerpoint/2010/main" val="212904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F9521E-8602-21E6-D337-2C7BCA109F66}"/>
              </a:ext>
            </a:extLst>
          </p:cNvPr>
          <p:cNvSpPr>
            <a:spLocks noGrp="1"/>
          </p:cNvSpPr>
          <p:nvPr>
            <p:ph type="title"/>
          </p:nvPr>
        </p:nvSpPr>
        <p:spPr/>
        <p:txBody>
          <a:bodyPr/>
          <a:lstStyle/>
          <a:p>
            <a:r>
              <a:rPr lang="nb-NO" dirty="0" err="1"/>
              <a:t>Click</a:t>
            </a:r>
            <a:r>
              <a:rPr lang="nb-NO" dirty="0"/>
              <a:t> to </a:t>
            </a:r>
            <a:r>
              <a:rPr lang="nb-NO" dirty="0" err="1"/>
              <a:t>edit</a:t>
            </a:r>
            <a:r>
              <a:rPr lang="nb-NO" dirty="0"/>
              <a:t> Master </a:t>
            </a:r>
            <a:r>
              <a:rPr lang="nb-NO" dirty="0" err="1"/>
              <a:t>title</a:t>
            </a:r>
            <a:r>
              <a:rPr lang="nb-NO" dirty="0"/>
              <a:t> style</a:t>
            </a:r>
          </a:p>
        </p:txBody>
      </p:sp>
      <p:sp>
        <p:nvSpPr>
          <p:cNvPr id="3" name="Content Placeholder 2">
            <a:extLst>
              <a:ext uri="{FF2B5EF4-FFF2-40B4-BE49-F238E27FC236}">
                <a16:creationId xmlns:a16="http://schemas.microsoft.com/office/drawing/2014/main" id="{0D92EB0F-5502-B118-D184-6FA5909AE028}"/>
              </a:ext>
            </a:extLst>
          </p:cNvPr>
          <p:cNvSpPr>
            <a:spLocks noGrp="1"/>
          </p:cNvSpPr>
          <p:nvPr>
            <p:ph sz="half" idx="1"/>
          </p:nvPr>
        </p:nvSpPr>
        <p:spPr>
          <a:xfrm>
            <a:off x="838200" y="1825625"/>
            <a:ext cx="5181600" cy="4351338"/>
          </a:xfrm>
        </p:spPr>
        <p:txBody>
          <a:bodyPr/>
          <a:lstStyle/>
          <a:p>
            <a:pPr lvl="0"/>
            <a:r>
              <a:rPr lang="nb-NO" dirty="0" err="1"/>
              <a:t>Click</a:t>
            </a:r>
            <a:r>
              <a:rPr lang="nb-NO" dirty="0"/>
              <a:t> to </a:t>
            </a:r>
            <a:r>
              <a:rPr lang="nb-NO" dirty="0" err="1"/>
              <a:t>edit</a:t>
            </a:r>
            <a:r>
              <a:rPr lang="nb-NO" dirty="0"/>
              <a:t> Master </a:t>
            </a:r>
            <a:r>
              <a:rPr lang="nb-NO" dirty="0" err="1"/>
              <a:t>text</a:t>
            </a:r>
            <a:r>
              <a:rPr lang="nb-NO" dirty="0"/>
              <a:t> styles</a:t>
            </a:r>
          </a:p>
          <a:p>
            <a:pPr lvl="1"/>
            <a:r>
              <a:rPr lang="nb-NO" dirty="0"/>
              <a:t>Second </a:t>
            </a:r>
            <a:r>
              <a:rPr lang="nb-NO" dirty="0" err="1"/>
              <a:t>level</a:t>
            </a:r>
            <a:endParaRPr lang="nb-NO" dirty="0"/>
          </a:p>
          <a:p>
            <a:pPr lvl="2"/>
            <a:r>
              <a:rPr lang="nb-NO" dirty="0"/>
              <a:t>Third </a:t>
            </a:r>
            <a:r>
              <a:rPr lang="nb-NO" dirty="0" err="1"/>
              <a:t>level</a:t>
            </a:r>
            <a:endParaRPr lang="nb-NO" dirty="0"/>
          </a:p>
          <a:p>
            <a:pPr lvl="3"/>
            <a:r>
              <a:rPr lang="nb-NO" dirty="0" err="1"/>
              <a:t>Fourth</a:t>
            </a:r>
            <a:r>
              <a:rPr lang="nb-NO" dirty="0"/>
              <a:t> </a:t>
            </a:r>
            <a:r>
              <a:rPr lang="nb-NO" dirty="0" err="1"/>
              <a:t>level</a:t>
            </a:r>
            <a:endParaRPr lang="nb-NO" dirty="0"/>
          </a:p>
          <a:p>
            <a:pPr lvl="4"/>
            <a:r>
              <a:rPr lang="nb-NO" dirty="0"/>
              <a:t>Fifth </a:t>
            </a:r>
            <a:r>
              <a:rPr lang="nb-NO" dirty="0" err="1"/>
              <a:t>level</a:t>
            </a:r>
            <a:endParaRPr lang="nb-NO" dirty="0"/>
          </a:p>
        </p:txBody>
      </p:sp>
      <p:sp>
        <p:nvSpPr>
          <p:cNvPr id="4" name="Content Placeholder 3">
            <a:extLst>
              <a:ext uri="{FF2B5EF4-FFF2-40B4-BE49-F238E27FC236}">
                <a16:creationId xmlns:a16="http://schemas.microsoft.com/office/drawing/2014/main" id="{31BB9811-DDED-40D3-270A-BBC1E35D531F}"/>
              </a:ext>
            </a:extLst>
          </p:cNvPr>
          <p:cNvSpPr>
            <a:spLocks noGrp="1"/>
          </p:cNvSpPr>
          <p:nvPr>
            <p:ph sz="half" idx="2"/>
          </p:nvPr>
        </p:nvSpPr>
        <p:spPr>
          <a:xfrm>
            <a:off x="6172200" y="1825625"/>
            <a:ext cx="5181600" cy="4351338"/>
          </a:xfrm>
        </p:spPr>
        <p:txBody>
          <a:bodyPr/>
          <a:lstStyle/>
          <a:p>
            <a:pPr lvl="0"/>
            <a:r>
              <a:rPr lang="nb-NO" dirty="0" err="1"/>
              <a:t>Click</a:t>
            </a:r>
            <a:r>
              <a:rPr lang="nb-NO" dirty="0"/>
              <a:t> to </a:t>
            </a:r>
            <a:r>
              <a:rPr lang="nb-NO" dirty="0" err="1"/>
              <a:t>edit</a:t>
            </a:r>
            <a:r>
              <a:rPr lang="nb-NO" dirty="0"/>
              <a:t> Master </a:t>
            </a:r>
            <a:r>
              <a:rPr lang="nb-NO" dirty="0" err="1"/>
              <a:t>text</a:t>
            </a:r>
            <a:r>
              <a:rPr lang="nb-NO" dirty="0"/>
              <a:t> styles</a:t>
            </a:r>
          </a:p>
          <a:p>
            <a:pPr lvl="1"/>
            <a:r>
              <a:rPr lang="nb-NO" dirty="0"/>
              <a:t>Second </a:t>
            </a:r>
            <a:r>
              <a:rPr lang="nb-NO" dirty="0" err="1"/>
              <a:t>level</a:t>
            </a:r>
            <a:endParaRPr lang="nb-NO" dirty="0"/>
          </a:p>
          <a:p>
            <a:pPr lvl="2"/>
            <a:r>
              <a:rPr lang="nb-NO" dirty="0"/>
              <a:t>Third </a:t>
            </a:r>
            <a:r>
              <a:rPr lang="nb-NO" dirty="0" err="1"/>
              <a:t>level</a:t>
            </a:r>
            <a:endParaRPr lang="nb-NO" dirty="0"/>
          </a:p>
          <a:p>
            <a:pPr lvl="3"/>
            <a:r>
              <a:rPr lang="nb-NO" dirty="0" err="1"/>
              <a:t>Fourth</a:t>
            </a:r>
            <a:r>
              <a:rPr lang="nb-NO" dirty="0"/>
              <a:t> </a:t>
            </a:r>
            <a:r>
              <a:rPr lang="nb-NO" dirty="0" err="1"/>
              <a:t>level</a:t>
            </a:r>
            <a:endParaRPr lang="nb-NO" dirty="0"/>
          </a:p>
          <a:p>
            <a:pPr lvl="4"/>
            <a:r>
              <a:rPr lang="nb-NO" dirty="0"/>
              <a:t>Fifth </a:t>
            </a:r>
            <a:r>
              <a:rPr lang="nb-NO" dirty="0" err="1"/>
              <a:t>level</a:t>
            </a:r>
            <a:endParaRPr lang="nb-NO" dirty="0"/>
          </a:p>
        </p:txBody>
      </p:sp>
      <p:sp>
        <p:nvSpPr>
          <p:cNvPr id="5" name="Date Placeholder 4">
            <a:extLst>
              <a:ext uri="{FF2B5EF4-FFF2-40B4-BE49-F238E27FC236}">
                <a16:creationId xmlns:a16="http://schemas.microsoft.com/office/drawing/2014/main" id="{9A84FB2C-B194-887C-EB5B-36415974CB9B}"/>
              </a:ext>
            </a:extLst>
          </p:cNvPr>
          <p:cNvSpPr>
            <a:spLocks noGrp="1"/>
          </p:cNvSpPr>
          <p:nvPr>
            <p:ph type="dt" sz="half" idx="10"/>
          </p:nvPr>
        </p:nvSpPr>
        <p:spPr/>
        <p:txBody>
          <a:bodyPr/>
          <a:lstStyle/>
          <a:p>
            <a:fld id="{515BBA18-D2C8-2D49-94A2-7D9B3BC9B223}" type="datetimeFigureOut">
              <a:rPr lang="nb-NO" smtClean="0"/>
              <a:t>24.02.2025</a:t>
            </a:fld>
            <a:endParaRPr lang="nb-NO" dirty="0"/>
          </a:p>
        </p:txBody>
      </p:sp>
      <p:sp>
        <p:nvSpPr>
          <p:cNvPr id="6" name="Footer Placeholder 5">
            <a:extLst>
              <a:ext uri="{FF2B5EF4-FFF2-40B4-BE49-F238E27FC236}">
                <a16:creationId xmlns:a16="http://schemas.microsoft.com/office/drawing/2014/main" id="{B6F3C63E-E013-6149-86CF-9B0183C14914}"/>
              </a:ext>
            </a:extLst>
          </p:cNvPr>
          <p:cNvSpPr>
            <a:spLocks noGrp="1"/>
          </p:cNvSpPr>
          <p:nvPr>
            <p:ph type="ftr" sz="quarter" idx="11"/>
          </p:nvPr>
        </p:nvSpPr>
        <p:spPr/>
        <p:txBody>
          <a:bodyPr/>
          <a:lstStyle/>
          <a:p>
            <a:endParaRPr lang="nb-NO" dirty="0"/>
          </a:p>
        </p:txBody>
      </p:sp>
      <p:sp>
        <p:nvSpPr>
          <p:cNvPr id="7" name="Slide Number Placeholder 6">
            <a:extLst>
              <a:ext uri="{FF2B5EF4-FFF2-40B4-BE49-F238E27FC236}">
                <a16:creationId xmlns:a16="http://schemas.microsoft.com/office/drawing/2014/main" id="{F1880D42-7519-E0ED-BDBE-DD1F531EE158}"/>
              </a:ext>
            </a:extLst>
          </p:cNvPr>
          <p:cNvSpPr>
            <a:spLocks noGrp="1"/>
          </p:cNvSpPr>
          <p:nvPr>
            <p:ph type="sldNum" sz="quarter" idx="12"/>
          </p:nvPr>
        </p:nvSpPr>
        <p:spPr/>
        <p:txBody>
          <a:bodyPr/>
          <a:lstStyle/>
          <a:p>
            <a:fld id="{6AD7B5A5-632D-1849-BD84-D771CD0A2FD9}" type="slidenum">
              <a:rPr lang="nb-NO" smtClean="0"/>
              <a:t>‹Nr.›</a:t>
            </a:fld>
            <a:endParaRPr lang="nb-NO" dirty="0"/>
          </a:p>
        </p:txBody>
      </p:sp>
    </p:spTree>
    <p:extLst>
      <p:ext uri="{BB962C8B-B14F-4D97-AF65-F5344CB8AC3E}">
        <p14:creationId xmlns:p14="http://schemas.microsoft.com/office/powerpoint/2010/main" val="9747984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BAF94F-5E39-D36C-8287-8155EB531090}"/>
              </a:ext>
            </a:extLst>
          </p:cNvPr>
          <p:cNvSpPr>
            <a:spLocks noGrp="1"/>
          </p:cNvSpPr>
          <p:nvPr>
            <p:ph type="title"/>
          </p:nvPr>
        </p:nvSpPr>
        <p:spPr>
          <a:xfrm>
            <a:off x="839788" y="365125"/>
            <a:ext cx="10515600" cy="1325563"/>
          </a:xfrm>
        </p:spPr>
        <p:txBody>
          <a:bodyPr/>
          <a:lstStyle/>
          <a:p>
            <a:r>
              <a:rPr lang="nb-NO" dirty="0" err="1"/>
              <a:t>Click</a:t>
            </a:r>
            <a:r>
              <a:rPr lang="nb-NO" dirty="0"/>
              <a:t> to </a:t>
            </a:r>
            <a:r>
              <a:rPr lang="nb-NO" dirty="0" err="1"/>
              <a:t>edit</a:t>
            </a:r>
            <a:r>
              <a:rPr lang="nb-NO" dirty="0"/>
              <a:t> Master </a:t>
            </a:r>
            <a:r>
              <a:rPr lang="nb-NO" dirty="0" err="1"/>
              <a:t>title</a:t>
            </a:r>
            <a:r>
              <a:rPr lang="nb-NO" dirty="0"/>
              <a:t> style</a:t>
            </a:r>
          </a:p>
        </p:txBody>
      </p:sp>
      <p:sp>
        <p:nvSpPr>
          <p:cNvPr id="3" name="Text Placeholder 2">
            <a:extLst>
              <a:ext uri="{FF2B5EF4-FFF2-40B4-BE49-F238E27FC236}">
                <a16:creationId xmlns:a16="http://schemas.microsoft.com/office/drawing/2014/main" id="{3A7264F1-5AE6-8153-14A7-8700E9BA246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dirty="0" err="1"/>
              <a:t>Click</a:t>
            </a:r>
            <a:r>
              <a:rPr lang="nb-NO" dirty="0"/>
              <a:t> to </a:t>
            </a:r>
            <a:r>
              <a:rPr lang="nb-NO" dirty="0" err="1"/>
              <a:t>edit</a:t>
            </a:r>
            <a:r>
              <a:rPr lang="nb-NO" dirty="0"/>
              <a:t> Master </a:t>
            </a:r>
            <a:r>
              <a:rPr lang="nb-NO" dirty="0" err="1"/>
              <a:t>text</a:t>
            </a:r>
            <a:r>
              <a:rPr lang="nb-NO" dirty="0"/>
              <a:t> styles</a:t>
            </a:r>
          </a:p>
        </p:txBody>
      </p:sp>
      <p:sp>
        <p:nvSpPr>
          <p:cNvPr id="4" name="Content Placeholder 3">
            <a:extLst>
              <a:ext uri="{FF2B5EF4-FFF2-40B4-BE49-F238E27FC236}">
                <a16:creationId xmlns:a16="http://schemas.microsoft.com/office/drawing/2014/main" id="{BA37140F-45E3-1674-9106-D40031F5573E}"/>
              </a:ext>
            </a:extLst>
          </p:cNvPr>
          <p:cNvSpPr>
            <a:spLocks noGrp="1"/>
          </p:cNvSpPr>
          <p:nvPr>
            <p:ph sz="half" idx="2"/>
          </p:nvPr>
        </p:nvSpPr>
        <p:spPr>
          <a:xfrm>
            <a:off x="839788" y="2505075"/>
            <a:ext cx="5157787" cy="3684588"/>
          </a:xfrm>
        </p:spPr>
        <p:txBody>
          <a:bodyPr/>
          <a:lstStyle/>
          <a:p>
            <a:pPr lvl="0"/>
            <a:r>
              <a:rPr lang="nb-NO" dirty="0" err="1"/>
              <a:t>Click</a:t>
            </a:r>
            <a:r>
              <a:rPr lang="nb-NO" dirty="0"/>
              <a:t> to </a:t>
            </a:r>
            <a:r>
              <a:rPr lang="nb-NO" dirty="0" err="1"/>
              <a:t>edit</a:t>
            </a:r>
            <a:r>
              <a:rPr lang="nb-NO" dirty="0"/>
              <a:t> Master </a:t>
            </a:r>
            <a:r>
              <a:rPr lang="nb-NO" dirty="0" err="1"/>
              <a:t>text</a:t>
            </a:r>
            <a:r>
              <a:rPr lang="nb-NO" dirty="0"/>
              <a:t> styles</a:t>
            </a:r>
          </a:p>
          <a:p>
            <a:pPr lvl="1"/>
            <a:r>
              <a:rPr lang="nb-NO" dirty="0"/>
              <a:t>Second </a:t>
            </a:r>
            <a:r>
              <a:rPr lang="nb-NO" dirty="0" err="1"/>
              <a:t>level</a:t>
            </a:r>
            <a:endParaRPr lang="nb-NO" dirty="0"/>
          </a:p>
          <a:p>
            <a:pPr lvl="2"/>
            <a:r>
              <a:rPr lang="nb-NO" dirty="0"/>
              <a:t>Third </a:t>
            </a:r>
            <a:r>
              <a:rPr lang="nb-NO" dirty="0" err="1"/>
              <a:t>level</a:t>
            </a:r>
            <a:endParaRPr lang="nb-NO" dirty="0"/>
          </a:p>
          <a:p>
            <a:pPr lvl="3"/>
            <a:r>
              <a:rPr lang="nb-NO" dirty="0" err="1"/>
              <a:t>Fourth</a:t>
            </a:r>
            <a:r>
              <a:rPr lang="nb-NO" dirty="0"/>
              <a:t> </a:t>
            </a:r>
            <a:r>
              <a:rPr lang="nb-NO" dirty="0" err="1"/>
              <a:t>level</a:t>
            </a:r>
            <a:endParaRPr lang="nb-NO" dirty="0"/>
          </a:p>
          <a:p>
            <a:pPr lvl="4"/>
            <a:r>
              <a:rPr lang="nb-NO" dirty="0"/>
              <a:t>Fifth </a:t>
            </a:r>
            <a:r>
              <a:rPr lang="nb-NO" dirty="0" err="1"/>
              <a:t>level</a:t>
            </a:r>
            <a:endParaRPr lang="nb-NO" dirty="0"/>
          </a:p>
        </p:txBody>
      </p:sp>
      <p:sp>
        <p:nvSpPr>
          <p:cNvPr id="5" name="Text Placeholder 4">
            <a:extLst>
              <a:ext uri="{FF2B5EF4-FFF2-40B4-BE49-F238E27FC236}">
                <a16:creationId xmlns:a16="http://schemas.microsoft.com/office/drawing/2014/main" id="{BC06886F-1A30-C841-A085-56C29F85A05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dirty="0" err="1"/>
              <a:t>Click</a:t>
            </a:r>
            <a:r>
              <a:rPr lang="nb-NO" dirty="0"/>
              <a:t> to </a:t>
            </a:r>
            <a:r>
              <a:rPr lang="nb-NO" dirty="0" err="1"/>
              <a:t>edit</a:t>
            </a:r>
            <a:r>
              <a:rPr lang="nb-NO" dirty="0"/>
              <a:t> Master </a:t>
            </a:r>
            <a:r>
              <a:rPr lang="nb-NO" dirty="0" err="1"/>
              <a:t>text</a:t>
            </a:r>
            <a:r>
              <a:rPr lang="nb-NO" dirty="0"/>
              <a:t> styles</a:t>
            </a:r>
          </a:p>
        </p:txBody>
      </p:sp>
      <p:sp>
        <p:nvSpPr>
          <p:cNvPr id="6" name="Content Placeholder 5">
            <a:extLst>
              <a:ext uri="{FF2B5EF4-FFF2-40B4-BE49-F238E27FC236}">
                <a16:creationId xmlns:a16="http://schemas.microsoft.com/office/drawing/2014/main" id="{768C8A30-5695-A540-D3C9-87D00B915331}"/>
              </a:ext>
            </a:extLst>
          </p:cNvPr>
          <p:cNvSpPr>
            <a:spLocks noGrp="1"/>
          </p:cNvSpPr>
          <p:nvPr>
            <p:ph sz="quarter" idx="4"/>
          </p:nvPr>
        </p:nvSpPr>
        <p:spPr>
          <a:xfrm>
            <a:off x="6172200" y="2505075"/>
            <a:ext cx="5183188" cy="3684588"/>
          </a:xfrm>
        </p:spPr>
        <p:txBody>
          <a:bodyPr/>
          <a:lstStyle/>
          <a:p>
            <a:pPr lvl="0"/>
            <a:r>
              <a:rPr lang="nb-NO" dirty="0" err="1"/>
              <a:t>Click</a:t>
            </a:r>
            <a:r>
              <a:rPr lang="nb-NO" dirty="0"/>
              <a:t> to </a:t>
            </a:r>
            <a:r>
              <a:rPr lang="nb-NO" dirty="0" err="1"/>
              <a:t>edit</a:t>
            </a:r>
            <a:r>
              <a:rPr lang="nb-NO" dirty="0"/>
              <a:t> Master </a:t>
            </a:r>
            <a:r>
              <a:rPr lang="nb-NO" dirty="0" err="1"/>
              <a:t>text</a:t>
            </a:r>
            <a:r>
              <a:rPr lang="nb-NO" dirty="0"/>
              <a:t> styles</a:t>
            </a:r>
          </a:p>
          <a:p>
            <a:pPr lvl="1"/>
            <a:r>
              <a:rPr lang="nb-NO" dirty="0"/>
              <a:t>Second </a:t>
            </a:r>
            <a:r>
              <a:rPr lang="nb-NO" dirty="0" err="1"/>
              <a:t>level</a:t>
            </a:r>
            <a:endParaRPr lang="nb-NO" dirty="0"/>
          </a:p>
          <a:p>
            <a:pPr lvl="2"/>
            <a:r>
              <a:rPr lang="nb-NO" dirty="0"/>
              <a:t>Third </a:t>
            </a:r>
            <a:r>
              <a:rPr lang="nb-NO" dirty="0" err="1"/>
              <a:t>level</a:t>
            </a:r>
            <a:endParaRPr lang="nb-NO" dirty="0"/>
          </a:p>
          <a:p>
            <a:pPr lvl="3"/>
            <a:r>
              <a:rPr lang="nb-NO" dirty="0" err="1"/>
              <a:t>Fourth</a:t>
            </a:r>
            <a:r>
              <a:rPr lang="nb-NO" dirty="0"/>
              <a:t> </a:t>
            </a:r>
            <a:r>
              <a:rPr lang="nb-NO" dirty="0" err="1"/>
              <a:t>level</a:t>
            </a:r>
            <a:endParaRPr lang="nb-NO" dirty="0"/>
          </a:p>
          <a:p>
            <a:pPr lvl="4"/>
            <a:r>
              <a:rPr lang="nb-NO" dirty="0"/>
              <a:t>Fifth </a:t>
            </a:r>
            <a:r>
              <a:rPr lang="nb-NO" dirty="0" err="1"/>
              <a:t>level</a:t>
            </a:r>
            <a:endParaRPr lang="nb-NO" dirty="0"/>
          </a:p>
        </p:txBody>
      </p:sp>
      <p:sp>
        <p:nvSpPr>
          <p:cNvPr id="7" name="Date Placeholder 6">
            <a:extLst>
              <a:ext uri="{FF2B5EF4-FFF2-40B4-BE49-F238E27FC236}">
                <a16:creationId xmlns:a16="http://schemas.microsoft.com/office/drawing/2014/main" id="{6969798E-8BC4-FFDD-5A32-9982E23E6479}"/>
              </a:ext>
            </a:extLst>
          </p:cNvPr>
          <p:cNvSpPr>
            <a:spLocks noGrp="1"/>
          </p:cNvSpPr>
          <p:nvPr>
            <p:ph type="dt" sz="half" idx="10"/>
          </p:nvPr>
        </p:nvSpPr>
        <p:spPr/>
        <p:txBody>
          <a:bodyPr/>
          <a:lstStyle/>
          <a:p>
            <a:fld id="{515BBA18-D2C8-2D49-94A2-7D9B3BC9B223}" type="datetimeFigureOut">
              <a:rPr lang="nb-NO" smtClean="0"/>
              <a:t>24.02.2025</a:t>
            </a:fld>
            <a:endParaRPr lang="nb-NO" dirty="0"/>
          </a:p>
        </p:txBody>
      </p:sp>
      <p:sp>
        <p:nvSpPr>
          <p:cNvPr id="8" name="Footer Placeholder 7">
            <a:extLst>
              <a:ext uri="{FF2B5EF4-FFF2-40B4-BE49-F238E27FC236}">
                <a16:creationId xmlns:a16="http://schemas.microsoft.com/office/drawing/2014/main" id="{D5C2195D-BBD0-EC6A-5B4E-B09C6A9D92EA}"/>
              </a:ext>
            </a:extLst>
          </p:cNvPr>
          <p:cNvSpPr>
            <a:spLocks noGrp="1"/>
          </p:cNvSpPr>
          <p:nvPr>
            <p:ph type="ftr" sz="quarter" idx="11"/>
          </p:nvPr>
        </p:nvSpPr>
        <p:spPr/>
        <p:txBody>
          <a:bodyPr/>
          <a:lstStyle/>
          <a:p>
            <a:endParaRPr lang="nb-NO" dirty="0"/>
          </a:p>
        </p:txBody>
      </p:sp>
      <p:sp>
        <p:nvSpPr>
          <p:cNvPr id="9" name="Slide Number Placeholder 8">
            <a:extLst>
              <a:ext uri="{FF2B5EF4-FFF2-40B4-BE49-F238E27FC236}">
                <a16:creationId xmlns:a16="http://schemas.microsoft.com/office/drawing/2014/main" id="{3AE30D88-9A18-23FD-12BF-D24A82671CBE}"/>
              </a:ext>
            </a:extLst>
          </p:cNvPr>
          <p:cNvSpPr>
            <a:spLocks noGrp="1"/>
          </p:cNvSpPr>
          <p:nvPr>
            <p:ph type="sldNum" sz="quarter" idx="12"/>
          </p:nvPr>
        </p:nvSpPr>
        <p:spPr/>
        <p:txBody>
          <a:bodyPr/>
          <a:lstStyle/>
          <a:p>
            <a:fld id="{6AD7B5A5-632D-1849-BD84-D771CD0A2FD9}" type="slidenum">
              <a:rPr lang="nb-NO" smtClean="0"/>
              <a:t>‹Nr.›</a:t>
            </a:fld>
            <a:endParaRPr lang="nb-NO" dirty="0"/>
          </a:p>
        </p:txBody>
      </p:sp>
    </p:spTree>
    <p:extLst>
      <p:ext uri="{BB962C8B-B14F-4D97-AF65-F5344CB8AC3E}">
        <p14:creationId xmlns:p14="http://schemas.microsoft.com/office/powerpoint/2010/main" val="2693185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1F7289-F25B-CA21-8888-A9F7704E4A9F}"/>
              </a:ext>
            </a:extLst>
          </p:cNvPr>
          <p:cNvSpPr>
            <a:spLocks noGrp="1"/>
          </p:cNvSpPr>
          <p:nvPr>
            <p:ph type="title"/>
          </p:nvPr>
        </p:nvSpPr>
        <p:spPr/>
        <p:txBody>
          <a:bodyPr/>
          <a:lstStyle/>
          <a:p>
            <a:r>
              <a:rPr lang="nb-NO" dirty="0" err="1"/>
              <a:t>Click</a:t>
            </a:r>
            <a:r>
              <a:rPr lang="nb-NO" dirty="0"/>
              <a:t> to </a:t>
            </a:r>
            <a:r>
              <a:rPr lang="nb-NO" dirty="0" err="1"/>
              <a:t>edit</a:t>
            </a:r>
            <a:r>
              <a:rPr lang="nb-NO" dirty="0"/>
              <a:t> Master </a:t>
            </a:r>
            <a:r>
              <a:rPr lang="nb-NO" dirty="0" err="1"/>
              <a:t>title</a:t>
            </a:r>
            <a:r>
              <a:rPr lang="nb-NO" dirty="0"/>
              <a:t> style</a:t>
            </a:r>
          </a:p>
        </p:txBody>
      </p:sp>
      <p:sp>
        <p:nvSpPr>
          <p:cNvPr id="3" name="Date Placeholder 2">
            <a:extLst>
              <a:ext uri="{FF2B5EF4-FFF2-40B4-BE49-F238E27FC236}">
                <a16:creationId xmlns:a16="http://schemas.microsoft.com/office/drawing/2014/main" id="{563A78B9-6E83-7DF8-0B54-50A36E51F502}"/>
              </a:ext>
            </a:extLst>
          </p:cNvPr>
          <p:cNvSpPr>
            <a:spLocks noGrp="1"/>
          </p:cNvSpPr>
          <p:nvPr>
            <p:ph type="dt" sz="half" idx="10"/>
          </p:nvPr>
        </p:nvSpPr>
        <p:spPr/>
        <p:txBody>
          <a:bodyPr/>
          <a:lstStyle/>
          <a:p>
            <a:fld id="{515BBA18-D2C8-2D49-94A2-7D9B3BC9B223}" type="datetimeFigureOut">
              <a:rPr lang="nb-NO" smtClean="0"/>
              <a:t>24.02.2025</a:t>
            </a:fld>
            <a:endParaRPr lang="nb-NO" dirty="0"/>
          </a:p>
        </p:txBody>
      </p:sp>
      <p:sp>
        <p:nvSpPr>
          <p:cNvPr id="4" name="Footer Placeholder 3">
            <a:extLst>
              <a:ext uri="{FF2B5EF4-FFF2-40B4-BE49-F238E27FC236}">
                <a16:creationId xmlns:a16="http://schemas.microsoft.com/office/drawing/2014/main" id="{D215AA26-0B34-680C-625E-7F80358D98BF}"/>
              </a:ext>
            </a:extLst>
          </p:cNvPr>
          <p:cNvSpPr>
            <a:spLocks noGrp="1"/>
          </p:cNvSpPr>
          <p:nvPr>
            <p:ph type="ftr" sz="quarter" idx="11"/>
          </p:nvPr>
        </p:nvSpPr>
        <p:spPr/>
        <p:txBody>
          <a:bodyPr/>
          <a:lstStyle/>
          <a:p>
            <a:endParaRPr lang="nb-NO" dirty="0"/>
          </a:p>
        </p:txBody>
      </p:sp>
      <p:sp>
        <p:nvSpPr>
          <p:cNvPr id="5" name="Slide Number Placeholder 4">
            <a:extLst>
              <a:ext uri="{FF2B5EF4-FFF2-40B4-BE49-F238E27FC236}">
                <a16:creationId xmlns:a16="http://schemas.microsoft.com/office/drawing/2014/main" id="{E47460F6-C7F6-E458-18C4-D887388EC412}"/>
              </a:ext>
            </a:extLst>
          </p:cNvPr>
          <p:cNvSpPr>
            <a:spLocks noGrp="1"/>
          </p:cNvSpPr>
          <p:nvPr>
            <p:ph type="sldNum" sz="quarter" idx="12"/>
          </p:nvPr>
        </p:nvSpPr>
        <p:spPr/>
        <p:txBody>
          <a:bodyPr/>
          <a:lstStyle/>
          <a:p>
            <a:fld id="{6AD7B5A5-632D-1849-BD84-D771CD0A2FD9}" type="slidenum">
              <a:rPr lang="nb-NO" smtClean="0"/>
              <a:t>‹Nr.›</a:t>
            </a:fld>
            <a:endParaRPr lang="nb-NO" dirty="0"/>
          </a:p>
        </p:txBody>
      </p:sp>
    </p:spTree>
    <p:extLst>
      <p:ext uri="{BB962C8B-B14F-4D97-AF65-F5344CB8AC3E}">
        <p14:creationId xmlns:p14="http://schemas.microsoft.com/office/powerpoint/2010/main" val="25078502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8D62BB3-6CCE-928F-5561-259998F83488}"/>
              </a:ext>
            </a:extLst>
          </p:cNvPr>
          <p:cNvSpPr>
            <a:spLocks noGrp="1"/>
          </p:cNvSpPr>
          <p:nvPr>
            <p:ph type="dt" sz="half" idx="10"/>
          </p:nvPr>
        </p:nvSpPr>
        <p:spPr/>
        <p:txBody>
          <a:bodyPr/>
          <a:lstStyle/>
          <a:p>
            <a:fld id="{515BBA18-D2C8-2D49-94A2-7D9B3BC9B223}" type="datetimeFigureOut">
              <a:rPr lang="nb-NO" smtClean="0"/>
              <a:t>24.02.2025</a:t>
            </a:fld>
            <a:endParaRPr lang="nb-NO" dirty="0"/>
          </a:p>
        </p:txBody>
      </p:sp>
      <p:sp>
        <p:nvSpPr>
          <p:cNvPr id="3" name="Footer Placeholder 2">
            <a:extLst>
              <a:ext uri="{FF2B5EF4-FFF2-40B4-BE49-F238E27FC236}">
                <a16:creationId xmlns:a16="http://schemas.microsoft.com/office/drawing/2014/main" id="{4D04CEC2-D048-EDC9-B218-37E9871A1016}"/>
              </a:ext>
            </a:extLst>
          </p:cNvPr>
          <p:cNvSpPr>
            <a:spLocks noGrp="1"/>
          </p:cNvSpPr>
          <p:nvPr>
            <p:ph type="ftr" sz="quarter" idx="11"/>
          </p:nvPr>
        </p:nvSpPr>
        <p:spPr/>
        <p:txBody>
          <a:bodyPr/>
          <a:lstStyle/>
          <a:p>
            <a:endParaRPr lang="nb-NO" dirty="0"/>
          </a:p>
        </p:txBody>
      </p:sp>
      <p:sp>
        <p:nvSpPr>
          <p:cNvPr id="4" name="Slide Number Placeholder 3">
            <a:extLst>
              <a:ext uri="{FF2B5EF4-FFF2-40B4-BE49-F238E27FC236}">
                <a16:creationId xmlns:a16="http://schemas.microsoft.com/office/drawing/2014/main" id="{031069CA-9B69-1451-1162-5A540DAB2807}"/>
              </a:ext>
            </a:extLst>
          </p:cNvPr>
          <p:cNvSpPr>
            <a:spLocks noGrp="1"/>
          </p:cNvSpPr>
          <p:nvPr>
            <p:ph type="sldNum" sz="quarter" idx="12"/>
          </p:nvPr>
        </p:nvSpPr>
        <p:spPr/>
        <p:txBody>
          <a:bodyPr/>
          <a:lstStyle/>
          <a:p>
            <a:fld id="{6AD7B5A5-632D-1849-BD84-D771CD0A2FD9}" type="slidenum">
              <a:rPr lang="nb-NO" smtClean="0"/>
              <a:t>‹Nr.›</a:t>
            </a:fld>
            <a:endParaRPr lang="nb-NO" dirty="0"/>
          </a:p>
        </p:txBody>
      </p:sp>
    </p:spTree>
    <p:extLst>
      <p:ext uri="{BB962C8B-B14F-4D97-AF65-F5344CB8AC3E}">
        <p14:creationId xmlns:p14="http://schemas.microsoft.com/office/powerpoint/2010/main" val="36021409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39CD52-0E24-FE78-A6A2-FFD0FA1AE97C}"/>
              </a:ext>
            </a:extLst>
          </p:cNvPr>
          <p:cNvSpPr>
            <a:spLocks noGrp="1"/>
          </p:cNvSpPr>
          <p:nvPr>
            <p:ph type="title"/>
          </p:nvPr>
        </p:nvSpPr>
        <p:spPr>
          <a:xfrm>
            <a:off x="839788" y="457200"/>
            <a:ext cx="3932237" cy="1600200"/>
          </a:xfrm>
        </p:spPr>
        <p:txBody>
          <a:bodyPr anchor="b"/>
          <a:lstStyle>
            <a:lvl1pPr>
              <a:defRPr sz="3200"/>
            </a:lvl1pPr>
          </a:lstStyle>
          <a:p>
            <a:r>
              <a:rPr lang="nb-NO" dirty="0" err="1"/>
              <a:t>Click</a:t>
            </a:r>
            <a:r>
              <a:rPr lang="nb-NO" dirty="0"/>
              <a:t> to </a:t>
            </a:r>
            <a:r>
              <a:rPr lang="nb-NO" dirty="0" err="1"/>
              <a:t>edit</a:t>
            </a:r>
            <a:r>
              <a:rPr lang="nb-NO" dirty="0"/>
              <a:t> Master </a:t>
            </a:r>
            <a:r>
              <a:rPr lang="nb-NO" dirty="0" err="1"/>
              <a:t>title</a:t>
            </a:r>
            <a:r>
              <a:rPr lang="nb-NO" dirty="0"/>
              <a:t> style</a:t>
            </a:r>
          </a:p>
        </p:txBody>
      </p:sp>
      <p:sp>
        <p:nvSpPr>
          <p:cNvPr id="3" name="Content Placeholder 2">
            <a:extLst>
              <a:ext uri="{FF2B5EF4-FFF2-40B4-BE49-F238E27FC236}">
                <a16:creationId xmlns:a16="http://schemas.microsoft.com/office/drawing/2014/main" id="{A5508B3E-E09B-81F0-6222-A57E096F120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dirty="0" err="1"/>
              <a:t>Click</a:t>
            </a:r>
            <a:r>
              <a:rPr lang="nb-NO" dirty="0"/>
              <a:t> to </a:t>
            </a:r>
            <a:r>
              <a:rPr lang="nb-NO" dirty="0" err="1"/>
              <a:t>edit</a:t>
            </a:r>
            <a:r>
              <a:rPr lang="nb-NO" dirty="0"/>
              <a:t> Master </a:t>
            </a:r>
            <a:r>
              <a:rPr lang="nb-NO" dirty="0" err="1"/>
              <a:t>text</a:t>
            </a:r>
            <a:r>
              <a:rPr lang="nb-NO" dirty="0"/>
              <a:t> styles</a:t>
            </a:r>
          </a:p>
          <a:p>
            <a:pPr lvl="1"/>
            <a:r>
              <a:rPr lang="nb-NO" dirty="0"/>
              <a:t>Second </a:t>
            </a:r>
            <a:r>
              <a:rPr lang="nb-NO" dirty="0" err="1"/>
              <a:t>level</a:t>
            </a:r>
            <a:endParaRPr lang="nb-NO" dirty="0"/>
          </a:p>
          <a:p>
            <a:pPr lvl="2"/>
            <a:r>
              <a:rPr lang="nb-NO" dirty="0"/>
              <a:t>Third </a:t>
            </a:r>
            <a:r>
              <a:rPr lang="nb-NO" dirty="0" err="1"/>
              <a:t>level</a:t>
            </a:r>
            <a:endParaRPr lang="nb-NO" dirty="0"/>
          </a:p>
          <a:p>
            <a:pPr lvl="3"/>
            <a:r>
              <a:rPr lang="nb-NO" dirty="0" err="1"/>
              <a:t>Fourth</a:t>
            </a:r>
            <a:r>
              <a:rPr lang="nb-NO" dirty="0"/>
              <a:t> </a:t>
            </a:r>
            <a:r>
              <a:rPr lang="nb-NO" dirty="0" err="1"/>
              <a:t>level</a:t>
            </a:r>
            <a:endParaRPr lang="nb-NO" dirty="0"/>
          </a:p>
          <a:p>
            <a:pPr lvl="4"/>
            <a:r>
              <a:rPr lang="nb-NO" dirty="0"/>
              <a:t>Fifth </a:t>
            </a:r>
            <a:r>
              <a:rPr lang="nb-NO" dirty="0" err="1"/>
              <a:t>level</a:t>
            </a:r>
            <a:endParaRPr lang="nb-NO" dirty="0"/>
          </a:p>
        </p:txBody>
      </p:sp>
      <p:sp>
        <p:nvSpPr>
          <p:cNvPr id="4" name="Text Placeholder 3">
            <a:extLst>
              <a:ext uri="{FF2B5EF4-FFF2-40B4-BE49-F238E27FC236}">
                <a16:creationId xmlns:a16="http://schemas.microsoft.com/office/drawing/2014/main" id="{4FBCCFCE-0BD8-6366-3A80-561A3A7E72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dirty="0" err="1"/>
              <a:t>Click</a:t>
            </a:r>
            <a:r>
              <a:rPr lang="nb-NO" dirty="0"/>
              <a:t> to </a:t>
            </a:r>
            <a:r>
              <a:rPr lang="nb-NO" dirty="0" err="1"/>
              <a:t>edit</a:t>
            </a:r>
            <a:r>
              <a:rPr lang="nb-NO" dirty="0"/>
              <a:t> Master </a:t>
            </a:r>
            <a:r>
              <a:rPr lang="nb-NO" dirty="0" err="1"/>
              <a:t>text</a:t>
            </a:r>
            <a:r>
              <a:rPr lang="nb-NO" dirty="0"/>
              <a:t> styles</a:t>
            </a:r>
          </a:p>
        </p:txBody>
      </p:sp>
      <p:sp>
        <p:nvSpPr>
          <p:cNvPr id="5" name="Date Placeholder 4">
            <a:extLst>
              <a:ext uri="{FF2B5EF4-FFF2-40B4-BE49-F238E27FC236}">
                <a16:creationId xmlns:a16="http://schemas.microsoft.com/office/drawing/2014/main" id="{4FE90958-4FD8-730B-2820-01B2736DC413}"/>
              </a:ext>
            </a:extLst>
          </p:cNvPr>
          <p:cNvSpPr>
            <a:spLocks noGrp="1"/>
          </p:cNvSpPr>
          <p:nvPr>
            <p:ph type="dt" sz="half" idx="10"/>
          </p:nvPr>
        </p:nvSpPr>
        <p:spPr/>
        <p:txBody>
          <a:bodyPr/>
          <a:lstStyle/>
          <a:p>
            <a:fld id="{515BBA18-D2C8-2D49-94A2-7D9B3BC9B223}" type="datetimeFigureOut">
              <a:rPr lang="nb-NO" smtClean="0"/>
              <a:t>24.02.2025</a:t>
            </a:fld>
            <a:endParaRPr lang="nb-NO" dirty="0"/>
          </a:p>
        </p:txBody>
      </p:sp>
      <p:sp>
        <p:nvSpPr>
          <p:cNvPr id="6" name="Footer Placeholder 5">
            <a:extLst>
              <a:ext uri="{FF2B5EF4-FFF2-40B4-BE49-F238E27FC236}">
                <a16:creationId xmlns:a16="http://schemas.microsoft.com/office/drawing/2014/main" id="{776D6707-E6B9-8ED4-EEEA-D028B4E74E52}"/>
              </a:ext>
            </a:extLst>
          </p:cNvPr>
          <p:cNvSpPr>
            <a:spLocks noGrp="1"/>
          </p:cNvSpPr>
          <p:nvPr>
            <p:ph type="ftr" sz="quarter" idx="11"/>
          </p:nvPr>
        </p:nvSpPr>
        <p:spPr/>
        <p:txBody>
          <a:bodyPr/>
          <a:lstStyle/>
          <a:p>
            <a:endParaRPr lang="nb-NO" dirty="0"/>
          </a:p>
        </p:txBody>
      </p:sp>
      <p:sp>
        <p:nvSpPr>
          <p:cNvPr id="7" name="Slide Number Placeholder 6">
            <a:extLst>
              <a:ext uri="{FF2B5EF4-FFF2-40B4-BE49-F238E27FC236}">
                <a16:creationId xmlns:a16="http://schemas.microsoft.com/office/drawing/2014/main" id="{B5AC7520-1E5A-D18B-7291-9DC5D740CF7C}"/>
              </a:ext>
            </a:extLst>
          </p:cNvPr>
          <p:cNvSpPr>
            <a:spLocks noGrp="1"/>
          </p:cNvSpPr>
          <p:nvPr>
            <p:ph type="sldNum" sz="quarter" idx="12"/>
          </p:nvPr>
        </p:nvSpPr>
        <p:spPr/>
        <p:txBody>
          <a:bodyPr/>
          <a:lstStyle/>
          <a:p>
            <a:fld id="{6AD7B5A5-632D-1849-BD84-D771CD0A2FD9}" type="slidenum">
              <a:rPr lang="nb-NO" smtClean="0"/>
              <a:t>‹Nr.›</a:t>
            </a:fld>
            <a:endParaRPr lang="nb-NO" dirty="0"/>
          </a:p>
        </p:txBody>
      </p:sp>
    </p:spTree>
    <p:extLst>
      <p:ext uri="{BB962C8B-B14F-4D97-AF65-F5344CB8AC3E}">
        <p14:creationId xmlns:p14="http://schemas.microsoft.com/office/powerpoint/2010/main" val="10604042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F21C5E-4790-0CE4-D8DD-E739AE8BBA72}"/>
              </a:ext>
            </a:extLst>
          </p:cNvPr>
          <p:cNvSpPr>
            <a:spLocks noGrp="1"/>
          </p:cNvSpPr>
          <p:nvPr>
            <p:ph type="title"/>
          </p:nvPr>
        </p:nvSpPr>
        <p:spPr>
          <a:xfrm>
            <a:off x="839788" y="457200"/>
            <a:ext cx="3932237" cy="1600200"/>
          </a:xfrm>
        </p:spPr>
        <p:txBody>
          <a:bodyPr anchor="b"/>
          <a:lstStyle>
            <a:lvl1pPr>
              <a:defRPr sz="3200"/>
            </a:lvl1pPr>
          </a:lstStyle>
          <a:p>
            <a:r>
              <a:rPr lang="nb-NO" dirty="0" err="1"/>
              <a:t>Click</a:t>
            </a:r>
            <a:r>
              <a:rPr lang="nb-NO" dirty="0"/>
              <a:t> to </a:t>
            </a:r>
            <a:r>
              <a:rPr lang="nb-NO" dirty="0" err="1"/>
              <a:t>edit</a:t>
            </a:r>
            <a:r>
              <a:rPr lang="nb-NO" dirty="0"/>
              <a:t> Master </a:t>
            </a:r>
            <a:r>
              <a:rPr lang="nb-NO" dirty="0" err="1"/>
              <a:t>title</a:t>
            </a:r>
            <a:r>
              <a:rPr lang="nb-NO" dirty="0"/>
              <a:t> style</a:t>
            </a:r>
          </a:p>
        </p:txBody>
      </p:sp>
      <p:sp>
        <p:nvSpPr>
          <p:cNvPr id="3" name="Picture Placeholder 2">
            <a:extLst>
              <a:ext uri="{FF2B5EF4-FFF2-40B4-BE49-F238E27FC236}">
                <a16:creationId xmlns:a16="http://schemas.microsoft.com/office/drawing/2014/main" id="{8F464691-E9BD-E4D2-8C08-6E2E34945B2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Text Placeholder 3">
            <a:extLst>
              <a:ext uri="{FF2B5EF4-FFF2-40B4-BE49-F238E27FC236}">
                <a16:creationId xmlns:a16="http://schemas.microsoft.com/office/drawing/2014/main" id="{BA156347-A2E0-2451-B358-5DEC148FBB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dirty="0" err="1"/>
              <a:t>Click</a:t>
            </a:r>
            <a:r>
              <a:rPr lang="nb-NO" dirty="0"/>
              <a:t> to </a:t>
            </a:r>
            <a:r>
              <a:rPr lang="nb-NO" dirty="0" err="1"/>
              <a:t>edit</a:t>
            </a:r>
            <a:r>
              <a:rPr lang="nb-NO" dirty="0"/>
              <a:t> Master </a:t>
            </a:r>
            <a:r>
              <a:rPr lang="nb-NO" dirty="0" err="1"/>
              <a:t>text</a:t>
            </a:r>
            <a:r>
              <a:rPr lang="nb-NO" dirty="0"/>
              <a:t> styles</a:t>
            </a:r>
          </a:p>
        </p:txBody>
      </p:sp>
      <p:sp>
        <p:nvSpPr>
          <p:cNvPr id="5" name="Date Placeholder 4">
            <a:extLst>
              <a:ext uri="{FF2B5EF4-FFF2-40B4-BE49-F238E27FC236}">
                <a16:creationId xmlns:a16="http://schemas.microsoft.com/office/drawing/2014/main" id="{DAA1ECAF-4913-F98E-01A1-7A5DF37EE2FD}"/>
              </a:ext>
            </a:extLst>
          </p:cNvPr>
          <p:cNvSpPr>
            <a:spLocks noGrp="1"/>
          </p:cNvSpPr>
          <p:nvPr>
            <p:ph type="dt" sz="half" idx="10"/>
          </p:nvPr>
        </p:nvSpPr>
        <p:spPr/>
        <p:txBody>
          <a:bodyPr/>
          <a:lstStyle/>
          <a:p>
            <a:fld id="{515BBA18-D2C8-2D49-94A2-7D9B3BC9B223}" type="datetimeFigureOut">
              <a:rPr lang="nb-NO" smtClean="0"/>
              <a:t>24.02.2025</a:t>
            </a:fld>
            <a:endParaRPr lang="nb-NO" dirty="0"/>
          </a:p>
        </p:txBody>
      </p:sp>
      <p:sp>
        <p:nvSpPr>
          <p:cNvPr id="6" name="Footer Placeholder 5">
            <a:extLst>
              <a:ext uri="{FF2B5EF4-FFF2-40B4-BE49-F238E27FC236}">
                <a16:creationId xmlns:a16="http://schemas.microsoft.com/office/drawing/2014/main" id="{2709A0DC-893A-E92D-1FCB-F56158F06F72}"/>
              </a:ext>
            </a:extLst>
          </p:cNvPr>
          <p:cNvSpPr>
            <a:spLocks noGrp="1"/>
          </p:cNvSpPr>
          <p:nvPr>
            <p:ph type="ftr" sz="quarter" idx="11"/>
          </p:nvPr>
        </p:nvSpPr>
        <p:spPr/>
        <p:txBody>
          <a:bodyPr/>
          <a:lstStyle/>
          <a:p>
            <a:endParaRPr lang="nb-NO" dirty="0"/>
          </a:p>
        </p:txBody>
      </p:sp>
      <p:sp>
        <p:nvSpPr>
          <p:cNvPr id="7" name="Slide Number Placeholder 6">
            <a:extLst>
              <a:ext uri="{FF2B5EF4-FFF2-40B4-BE49-F238E27FC236}">
                <a16:creationId xmlns:a16="http://schemas.microsoft.com/office/drawing/2014/main" id="{271626C9-5B52-5AB2-3043-8C0308836E3A}"/>
              </a:ext>
            </a:extLst>
          </p:cNvPr>
          <p:cNvSpPr>
            <a:spLocks noGrp="1"/>
          </p:cNvSpPr>
          <p:nvPr>
            <p:ph type="sldNum" sz="quarter" idx="12"/>
          </p:nvPr>
        </p:nvSpPr>
        <p:spPr/>
        <p:txBody>
          <a:bodyPr/>
          <a:lstStyle/>
          <a:p>
            <a:fld id="{6AD7B5A5-632D-1849-BD84-D771CD0A2FD9}" type="slidenum">
              <a:rPr lang="nb-NO" smtClean="0"/>
              <a:t>‹Nr.›</a:t>
            </a:fld>
            <a:endParaRPr lang="nb-NO" dirty="0"/>
          </a:p>
        </p:txBody>
      </p:sp>
    </p:spTree>
    <p:extLst>
      <p:ext uri="{BB962C8B-B14F-4D97-AF65-F5344CB8AC3E}">
        <p14:creationId xmlns:p14="http://schemas.microsoft.com/office/powerpoint/2010/main" val="16022351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3F7BD20-A811-C600-1015-515288967B0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nb-NO"/>
          </a:p>
        </p:txBody>
      </p:sp>
      <p:sp>
        <p:nvSpPr>
          <p:cNvPr id="3" name="Text Placeholder 2">
            <a:extLst>
              <a:ext uri="{FF2B5EF4-FFF2-40B4-BE49-F238E27FC236}">
                <a16:creationId xmlns:a16="http://schemas.microsoft.com/office/drawing/2014/main" id="{14C4027C-CF40-9217-7ABB-4C204DD7CFD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nb-NO"/>
          </a:p>
        </p:txBody>
      </p:sp>
      <p:sp>
        <p:nvSpPr>
          <p:cNvPr id="4" name="Date Placeholder 3">
            <a:extLst>
              <a:ext uri="{FF2B5EF4-FFF2-40B4-BE49-F238E27FC236}">
                <a16:creationId xmlns:a16="http://schemas.microsoft.com/office/drawing/2014/main" id="{28A6D979-A254-B854-8388-2E0FB33FF68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15BBA18-D2C8-2D49-94A2-7D9B3BC9B223}" type="datetimeFigureOut">
              <a:rPr lang="nb-NO" smtClean="0"/>
              <a:t>24.02.2025</a:t>
            </a:fld>
            <a:endParaRPr lang="nb-NO"/>
          </a:p>
        </p:txBody>
      </p:sp>
      <p:sp>
        <p:nvSpPr>
          <p:cNvPr id="5" name="Footer Placeholder 4">
            <a:extLst>
              <a:ext uri="{FF2B5EF4-FFF2-40B4-BE49-F238E27FC236}">
                <a16:creationId xmlns:a16="http://schemas.microsoft.com/office/drawing/2014/main" id="{18105C16-7217-062C-1D97-60003E281DC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nb-NO"/>
          </a:p>
        </p:txBody>
      </p:sp>
      <p:sp>
        <p:nvSpPr>
          <p:cNvPr id="6" name="Slide Number Placeholder 5">
            <a:extLst>
              <a:ext uri="{FF2B5EF4-FFF2-40B4-BE49-F238E27FC236}">
                <a16:creationId xmlns:a16="http://schemas.microsoft.com/office/drawing/2014/main" id="{6C0B2D06-A72B-2BF6-4EEC-700B95B83D6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6AD7B5A5-632D-1849-BD84-D771CD0A2FD9}" type="slidenum">
              <a:rPr lang="nb-NO" smtClean="0"/>
              <a:t>‹Nr.›</a:t>
            </a:fld>
            <a:endParaRPr lang="nb-NO"/>
          </a:p>
        </p:txBody>
      </p:sp>
    </p:spTree>
    <p:extLst>
      <p:ext uri="{BB962C8B-B14F-4D97-AF65-F5344CB8AC3E}">
        <p14:creationId xmlns:p14="http://schemas.microsoft.com/office/powerpoint/2010/main" val="2558871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techwell.no/teknokart/"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651DCBB-2863-1D0B-AA7F-1FDD112D09BA}"/>
              </a:ext>
            </a:extLst>
          </p:cNvPr>
          <p:cNvSpPr>
            <a:spLocks noGrp="1"/>
          </p:cNvSpPr>
          <p:nvPr>
            <p:ph type="title"/>
          </p:nvPr>
        </p:nvSpPr>
        <p:spPr>
          <a:xfrm>
            <a:off x="1371599" y="294538"/>
            <a:ext cx="9895951" cy="1033669"/>
          </a:xfrm>
        </p:spPr>
        <p:txBody>
          <a:bodyPr>
            <a:normAutofit/>
          </a:bodyPr>
          <a:lstStyle/>
          <a:p>
            <a:r>
              <a:rPr lang="nb-NO" sz="4000" dirty="0" err="1">
                <a:solidFill>
                  <a:srgbClr val="FFFFFF"/>
                </a:solidFill>
              </a:rPr>
              <a:t>Teknokart</a:t>
            </a:r>
            <a:r>
              <a:rPr lang="nb-NO" sz="4000" dirty="0">
                <a:solidFill>
                  <a:srgbClr val="FFFFFF"/>
                </a:solidFill>
              </a:rPr>
              <a:t>: Guide for klassemøte</a:t>
            </a:r>
          </a:p>
        </p:txBody>
      </p:sp>
      <p:sp>
        <p:nvSpPr>
          <p:cNvPr id="3" name="Content Placeholder 2">
            <a:extLst>
              <a:ext uri="{FF2B5EF4-FFF2-40B4-BE49-F238E27FC236}">
                <a16:creationId xmlns:a16="http://schemas.microsoft.com/office/drawing/2014/main" id="{AC454183-6ABF-4090-C92E-78637D726DA5}"/>
              </a:ext>
            </a:extLst>
          </p:cNvPr>
          <p:cNvSpPr>
            <a:spLocks noGrp="1"/>
          </p:cNvSpPr>
          <p:nvPr>
            <p:ph idx="1"/>
          </p:nvPr>
        </p:nvSpPr>
        <p:spPr>
          <a:xfrm>
            <a:off x="1371599" y="1652826"/>
            <a:ext cx="9724031" cy="4371361"/>
          </a:xfrm>
        </p:spPr>
        <p:txBody>
          <a:bodyPr anchor="ctr">
            <a:normAutofit fontScale="85000" lnSpcReduction="10000"/>
          </a:bodyPr>
          <a:lstStyle/>
          <a:p>
            <a:pPr marL="0" indent="0">
              <a:spcBef>
                <a:spcPts val="600"/>
              </a:spcBef>
              <a:buNone/>
            </a:pPr>
            <a:r>
              <a:rPr lang="nb-NO" sz="1700" b="1" dirty="0"/>
              <a:t>Forslag til plan (10–15 min):</a:t>
            </a:r>
          </a:p>
          <a:p>
            <a:pPr marL="0" indent="0">
              <a:spcBef>
                <a:spcPts val="600"/>
              </a:spcBef>
              <a:buNone/>
            </a:pPr>
            <a:endParaRPr lang="nb-NO" sz="1700" dirty="0"/>
          </a:p>
          <a:p>
            <a:pPr marL="342900" indent="-342900">
              <a:spcBef>
                <a:spcPts val="600"/>
              </a:spcBef>
              <a:buAutoNum type="arabicPeriod"/>
            </a:pPr>
            <a:r>
              <a:rPr lang="nb-NO" sz="1700" dirty="0"/>
              <a:t>Se på eksemplene på neste side (for å komme i gang) – 2 min</a:t>
            </a:r>
          </a:p>
          <a:p>
            <a:pPr marL="342900" indent="-342900">
              <a:spcBef>
                <a:spcPts val="600"/>
              </a:spcBef>
              <a:buAutoNum type="arabicPeriod"/>
            </a:pPr>
            <a:r>
              <a:rPr lang="nb-NO" sz="1700" dirty="0"/>
              <a:t>Lage grupper på 4–5 som diskuterer hvert sitt tema (</a:t>
            </a:r>
            <a:r>
              <a:rPr lang="nb-NO" sz="1700" dirty="0" err="1"/>
              <a:t>gaming</a:t>
            </a:r>
            <a:r>
              <a:rPr lang="nb-NO" sz="1700" dirty="0"/>
              <a:t>, sosialt på nett, ...) og skriver ned påstander – 5 min</a:t>
            </a:r>
          </a:p>
          <a:p>
            <a:pPr marL="342900" indent="-342900">
              <a:spcBef>
                <a:spcPts val="600"/>
              </a:spcBef>
              <a:buAutoNum type="arabicPeriod"/>
            </a:pPr>
            <a:r>
              <a:rPr lang="nb-NO" sz="1700" dirty="0"/>
              <a:t>Hver gruppe presenterer 1–2 påstander for de andre – 3 min</a:t>
            </a:r>
          </a:p>
          <a:p>
            <a:pPr marL="342900" indent="-342900">
              <a:spcBef>
                <a:spcPts val="600"/>
              </a:spcBef>
              <a:buAutoNum type="arabicPeriod"/>
            </a:pPr>
            <a:r>
              <a:rPr lang="nb-NO" sz="1700" dirty="0"/>
              <a:t>Registrer alle påstandene på nett via QR-kode – 2 min</a:t>
            </a:r>
          </a:p>
          <a:p>
            <a:pPr marL="342900" indent="-342900">
              <a:spcBef>
                <a:spcPts val="600"/>
              </a:spcBef>
              <a:buAutoNum type="arabicPeriod"/>
            </a:pPr>
            <a:r>
              <a:rPr lang="nb-NO" sz="1700" dirty="0"/>
              <a:t>Snakk med familien hjemme og kom med flere påstander som legges inn frem til skjemaet stenges (XX/XX-202X)</a:t>
            </a:r>
          </a:p>
          <a:p>
            <a:pPr marL="0" indent="0">
              <a:spcBef>
                <a:spcPts val="600"/>
              </a:spcBef>
              <a:buNone/>
            </a:pPr>
            <a:endParaRPr lang="nb-NO" sz="1700" dirty="0"/>
          </a:p>
          <a:p>
            <a:pPr marL="0" indent="0">
              <a:spcBef>
                <a:spcPts val="600"/>
              </a:spcBef>
              <a:buNone/>
            </a:pPr>
            <a:r>
              <a:rPr lang="nb-NO" sz="1700" dirty="0"/>
              <a:t>Det er fritt om man vil ha en plenumsdiskusjon eller grupper</a:t>
            </a:r>
          </a:p>
          <a:p>
            <a:pPr marL="0" indent="0">
              <a:spcBef>
                <a:spcPts val="600"/>
              </a:spcBef>
              <a:buNone/>
            </a:pPr>
            <a:r>
              <a:rPr lang="nb-NO" sz="1700" dirty="0"/>
              <a:t>Det er fritt om foreldrene vil dele sine innsikter med de andre i møtet</a:t>
            </a:r>
          </a:p>
          <a:p>
            <a:pPr marL="457200" lvl="1" indent="0">
              <a:spcBef>
                <a:spcPts val="600"/>
              </a:spcBef>
              <a:buNone/>
            </a:pPr>
            <a:r>
              <a:rPr lang="nb-NO" sz="1700" dirty="0"/>
              <a:t>F.eks. at man kommer opp med påstander som skrives på tavlen</a:t>
            </a:r>
          </a:p>
          <a:p>
            <a:pPr marL="0" indent="0">
              <a:spcBef>
                <a:spcPts val="600"/>
              </a:spcBef>
              <a:buNone/>
            </a:pPr>
            <a:r>
              <a:rPr lang="nb-NO" sz="1700" dirty="0"/>
              <a:t>Foreldre står fritt til ikke å komme med noen påstander i møtet (eller senere), og de kan også reservere seg mot å være med videre</a:t>
            </a:r>
          </a:p>
          <a:p>
            <a:pPr marL="0" indent="0">
              <a:spcBef>
                <a:spcPts val="600"/>
              </a:spcBef>
              <a:buNone/>
            </a:pPr>
            <a:endParaRPr lang="nb-NO" sz="1700" dirty="0"/>
          </a:p>
          <a:p>
            <a:pPr marL="0" indent="0">
              <a:spcBef>
                <a:spcPts val="600"/>
              </a:spcBef>
              <a:buNone/>
            </a:pPr>
            <a:r>
              <a:rPr lang="nb-NO" sz="1700" b="1" dirty="0"/>
              <a:t>Hva skjer videre? </a:t>
            </a:r>
          </a:p>
          <a:p>
            <a:pPr marL="0" indent="0">
              <a:spcBef>
                <a:spcPts val="600"/>
              </a:spcBef>
              <a:buNone/>
            </a:pPr>
            <a:r>
              <a:rPr lang="nb-NO" sz="1700" dirty="0"/>
              <a:t>Påstandene blir sendt inn til FAU, som gjennomfører en «</a:t>
            </a:r>
            <a:r>
              <a:rPr lang="nb-NO" sz="1700" dirty="0" err="1"/>
              <a:t>upvoting</a:t>
            </a:r>
            <a:r>
              <a:rPr lang="nb-NO" sz="1700" dirty="0"/>
              <a:t>» for å finne de viktigste påstandene. Deretter blir det laget en undersøkelse hvor foreldrene kan rangere påstandene fra «Helt enig» til «Helt uenig». Rapport vil bli delt med foreldrene. Til sist kan foreldre, FAU og skoleledelsen komme frem til tiltak både for den enkelte klasse og for skolen.</a:t>
            </a:r>
          </a:p>
        </p:txBody>
      </p:sp>
      <p:sp>
        <p:nvSpPr>
          <p:cNvPr id="4" name="Rechteck 3">
            <a:extLst>
              <a:ext uri="{FF2B5EF4-FFF2-40B4-BE49-F238E27FC236}">
                <a16:creationId xmlns:a16="http://schemas.microsoft.com/office/drawing/2014/main" id="{8E988C6E-4A36-AB43-BA68-0FD441A9413C}"/>
              </a:ext>
            </a:extLst>
          </p:cNvPr>
          <p:cNvSpPr/>
          <p:nvPr/>
        </p:nvSpPr>
        <p:spPr>
          <a:xfrm>
            <a:off x="1371599" y="4927420"/>
            <a:ext cx="9745580" cy="10967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Content Placeholder 2">
            <a:extLst>
              <a:ext uri="{FF2B5EF4-FFF2-40B4-BE49-F238E27FC236}">
                <a16:creationId xmlns:a16="http://schemas.microsoft.com/office/drawing/2014/main" id="{84F6BD1F-0198-AE4B-9CB4-23937EF0E10A}"/>
              </a:ext>
            </a:extLst>
          </p:cNvPr>
          <p:cNvSpPr txBox="1">
            <a:spLocks/>
          </p:cNvSpPr>
          <p:nvPr/>
        </p:nvSpPr>
        <p:spPr>
          <a:xfrm>
            <a:off x="1371598" y="6080666"/>
            <a:ext cx="9724031" cy="482796"/>
          </a:xfrm>
          <a:prstGeom prst="rect">
            <a:avLst/>
          </a:prstGeom>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600"/>
              </a:spcBef>
              <a:buNone/>
            </a:pPr>
            <a:r>
              <a:rPr lang="nb-NO" sz="1400" dirty="0"/>
              <a:t>Mer informasjon om prosessen kan du finne på </a:t>
            </a:r>
            <a:r>
              <a:rPr lang="nb-NO" sz="1400" dirty="0">
                <a:hlinkClick r:id="rId2"/>
              </a:rPr>
              <a:t>https://techwell.no/teknokart/</a:t>
            </a:r>
            <a:r>
              <a:rPr lang="nb-NO" sz="1400" dirty="0"/>
              <a:t> </a:t>
            </a:r>
          </a:p>
        </p:txBody>
      </p:sp>
    </p:spTree>
    <p:extLst>
      <p:ext uri="{BB962C8B-B14F-4D97-AF65-F5344CB8AC3E}">
        <p14:creationId xmlns:p14="http://schemas.microsoft.com/office/powerpoint/2010/main" val="17292435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83BD6C-B880-3D09-5C36-9A45A43757C8}"/>
              </a:ext>
            </a:extLst>
          </p:cNvPr>
          <p:cNvSpPr>
            <a:spLocks noGrp="1"/>
          </p:cNvSpPr>
          <p:nvPr>
            <p:ph type="title"/>
          </p:nvPr>
        </p:nvSpPr>
        <p:spPr>
          <a:xfrm>
            <a:off x="838200" y="365126"/>
            <a:ext cx="10515600" cy="809334"/>
          </a:xfrm>
        </p:spPr>
        <p:txBody>
          <a:bodyPr/>
          <a:lstStyle/>
          <a:p>
            <a:r>
              <a:rPr lang="nb-NO" dirty="0"/>
              <a:t>Eksempler </a:t>
            </a:r>
          </a:p>
        </p:txBody>
      </p:sp>
      <p:sp>
        <p:nvSpPr>
          <p:cNvPr id="4" name="Rectangle 3">
            <a:extLst>
              <a:ext uri="{FF2B5EF4-FFF2-40B4-BE49-F238E27FC236}">
                <a16:creationId xmlns:a16="http://schemas.microsoft.com/office/drawing/2014/main" id="{CCAFEDB6-56AB-5C42-75DB-B146687F289D}"/>
              </a:ext>
            </a:extLst>
          </p:cNvPr>
          <p:cNvSpPr/>
          <p:nvPr/>
        </p:nvSpPr>
        <p:spPr>
          <a:xfrm>
            <a:off x="906010" y="1618871"/>
            <a:ext cx="3263318" cy="1810130"/>
          </a:xfrm>
          <a:prstGeom prst="rect">
            <a:avLst/>
          </a:prstGeom>
          <a:solidFill>
            <a:schemeClr val="bg1">
              <a:lumMod val="85000"/>
            </a:schemeClr>
          </a:solidFill>
        </p:spPr>
        <p:style>
          <a:lnRef idx="1">
            <a:schemeClr val="dk1"/>
          </a:lnRef>
          <a:fillRef idx="2">
            <a:schemeClr val="dk1"/>
          </a:fillRef>
          <a:effectRef idx="1">
            <a:schemeClr val="dk1"/>
          </a:effectRef>
          <a:fontRef idx="minor">
            <a:schemeClr val="dk1"/>
          </a:fontRef>
        </p:style>
        <p:txBody>
          <a:bodyPr rtlCol="0" anchor="ctr"/>
          <a:lstStyle/>
          <a:p>
            <a:pPr lvl="0">
              <a:lnSpc>
                <a:spcPct val="107000"/>
              </a:lnSpc>
              <a:spcAft>
                <a:spcPts val="600"/>
              </a:spcAft>
            </a:pPr>
            <a:endParaRPr lang="nb-NO" sz="1400" kern="100" dirty="0">
              <a:effectLst/>
              <a:latin typeface="Oslo Sans Office"/>
              <a:ea typeface="Calibri" panose="020F0502020204030204" pitchFamily="34" charset="0"/>
              <a:cs typeface="Times New Roman" panose="02020603050405020304" pitchFamily="18" charset="0"/>
            </a:endParaRPr>
          </a:p>
          <a:p>
            <a:pPr lvl="0">
              <a:lnSpc>
                <a:spcPct val="107000"/>
              </a:lnSpc>
              <a:spcAft>
                <a:spcPts val="600"/>
              </a:spcAft>
            </a:pPr>
            <a:r>
              <a:rPr lang="nb-NO" sz="1400" kern="100" dirty="0">
                <a:effectLst/>
                <a:latin typeface="Oslo Sans Office"/>
                <a:ea typeface="Calibri" panose="020F0502020204030204" pitchFamily="34" charset="0"/>
                <a:cs typeface="Times New Roman" panose="02020603050405020304" pitchFamily="18" charset="0"/>
              </a:rPr>
              <a:t>Det burde vært 18 års aldersgrense for sosiale medier</a:t>
            </a:r>
            <a:endParaRPr lang="en-GB" sz="1400" kern="100" dirty="0">
              <a:effectLst/>
              <a:latin typeface="Oslo Sans Office"/>
              <a:ea typeface="Calibri" panose="020F0502020204030204" pitchFamily="34" charset="0"/>
              <a:cs typeface="Times New Roman" panose="02020603050405020304" pitchFamily="18" charset="0"/>
            </a:endParaRPr>
          </a:p>
          <a:p>
            <a:pPr lvl="0">
              <a:lnSpc>
                <a:spcPct val="107000"/>
              </a:lnSpc>
              <a:spcAft>
                <a:spcPts val="600"/>
              </a:spcAft>
            </a:pPr>
            <a:r>
              <a:rPr lang="nb-NO" sz="1400" kern="100" dirty="0">
                <a:effectLst/>
                <a:latin typeface="Oslo Sans Office"/>
                <a:ea typeface="Calibri" panose="020F0502020204030204" pitchFamily="34" charset="0"/>
                <a:cs typeface="Times New Roman" panose="02020603050405020304" pitchFamily="18" charset="0"/>
              </a:rPr>
              <a:t>Begrenset skjermtid er ikke løsningen for å regulere sosiale medier</a:t>
            </a:r>
            <a:endParaRPr lang="en-GB" sz="1400" kern="100" dirty="0">
              <a:effectLst/>
              <a:latin typeface="Oslo Sans Office"/>
              <a:ea typeface="Calibri" panose="020F0502020204030204" pitchFamily="34" charset="0"/>
              <a:cs typeface="Times New Roman" panose="02020603050405020304" pitchFamily="18" charset="0"/>
            </a:endParaRPr>
          </a:p>
          <a:p>
            <a:pPr lvl="0">
              <a:lnSpc>
                <a:spcPct val="107000"/>
              </a:lnSpc>
              <a:spcAft>
                <a:spcPts val="600"/>
              </a:spcAft>
            </a:pPr>
            <a:r>
              <a:rPr lang="nb-NO" sz="1400" kern="100" dirty="0">
                <a:effectLst/>
                <a:latin typeface="Oslo Sans Office"/>
                <a:ea typeface="Calibri" panose="020F0502020204030204" pitchFamily="34" charset="0"/>
                <a:cs typeface="Times New Roman" panose="02020603050405020304" pitchFamily="18" charset="0"/>
              </a:rPr>
              <a:t>Uten sosiale medier tror jeg barnet mitt hadde hatt færre venner</a:t>
            </a:r>
          </a:p>
          <a:p>
            <a:pPr lvl="0">
              <a:lnSpc>
                <a:spcPct val="107000"/>
              </a:lnSpc>
              <a:spcAft>
                <a:spcPts val="600"/>
              </a:spcAft>
            </a:pPr>
            <a:endParaRPr lang="nb-NO" sz="1400" kern="100" dirty="0">
              <a:effectLst/>
              <a:latin typeface="Oslo Sans Office"/>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DA09F351-F0AA-F6A5-F7FB-3ED7A86CF8FB}"/>
              </a:ext>
            </a:extLst>
          </p:cNvPr>
          <p:cNvSpPr txBox="1"/>
          <p:nvPr/>
        </p:nvSpPr>
        <p:spPr>
          <a:xfrm>
            <a:off x="838200" y="1249538"/>
            <a:ext cx="1443344" cy="369332"/>
          </a:xfrm>
          <a:prstGeom prst="rect">
            <a:avLst/>
          </a:prstGeom>
          <a:noFill/>
        </p:spPr>
        <p:txBody>
          <a:bodyPr wrap="none" rtlCol="0">
            <a:spAutoFit/>
          </a:bodyPr>
          <a:lstStyle/>
          <a:p>
            <a:r>
              <a:rPr lang="nb-NO" dirty="0"/>
              <a:t>Sosial på nett</a:t>
            </a:r>
          </a:p>
        </p:txBody>
      </p:sp>
      <p:sp>
        <p:nvSpPr>
          <p:cNvPr id="6" name="TextBox 5">
            <a:extLst>
              <a:ext uri="{FF2B5EF4-FFF2-40B4-BE49-F238E27FC236}">
                <a16:creationId xmlns:a16="http://schemas.microsoft.com/office/drawing/2014/main" id="{94A63757-B658-AC13-804B-093137044284}"/>
              </a:ext>
            </a:extLst>
          </p:cNvPr>
          <p:cNvSpPr txBox="1"/>
          <p:nvPr/>
        </p:nvSpPr>
        <p:spPr>
          <a:xfrm>
            <a:off x="8426214" y="1215983"/>
            <a:ext cx="2849691" cy="369332"/>
          </a:xfrm>
          <a:prstGeom prst="rect">
            <a:avLst/>
          </a:prstGeom>
          <a:noFill/>
        </p:spPr>
        <p:txBody>
          <a:bodyPr wrap="none" rtlCol="0">
            <a:spAutoFit/>
          </a:bodyPr>
          <a:lstStyle/>
          <a:p>
            <a:r>
              <a:rPr lang="nb-NO" dirty="0"/>
              <a:t>Medier, samfunn, demokrati</a:t>
            </a:r>
          </a:p>
        </p:txBody>
      </p:sp>
      <p:sp>
        <p:nvSpPr>
          <p:cNvPr id="7" name="Rectangle 6">
            <a:extLst>
              <a:ext uri="{FF2B5EF4-FFF2-40B4-BE49-F238E27FC236}">
                <a16:creationId xmlns:a16="http://schemas.microsoft.com/office/drawing/2014/main" id="{156EE087-A603-CB5A-DF42-D86E477A7A6C}"/>
              </a:ext>
            </a:extLst>
          </p:cNvPr>
          <p:cNvSpPr/>
          <p:nvPr/>
        </p:nvSpPr>
        <p:spPr>
          <a:xfrm>
            <a:off x="4682454" y="1618871"/>
            <a:ext cx="3263318" cy="1810130"/>
          </a:xfrm>
          <a:prstGeom prst="rect">
            <a:avLst/>
          </a:prstGeom>
          <a:solidFill>
            <a:schemeClr val="bg1">
              <a:lumMod val="85000"/>
            </a:schemeClr>
          </a:solidFill>
        </p:spPr>
        <p:style>
          <a:lnRef idx="1">
            <a:schemeClr val="dk1"/>
          </a:lnRef>
          <a:fillRef idx="2">
            <a:schemeClr val="dk1"/>
          </a:fillRef>
          <a:effectRef idx="1">
            <a:schemeClr val="dk1"/>
          </a:effectRef>
          <a:fontRef idx="minor">
            <a:schemeClr val="dk1"/>
          </a:fontRef>
        </p:style>
        <p:txBody>
          <a:bodyPr rtlCol="0" anchor="ctr"/>
          <a:lstStyle/>
          <a:p>
            <a:pPr lvl="0">
              <a:lnSpc>
                <a:spcPct val="107000"/>
              </a:lnSpc>
              <a:spcAft>
                <a:spcPts val="1000"/>
              </a:spcAft>
            </a:pPr>
            <a:endParaRPr lang="nb-NO" sz="1400" kern="100" dirty="0">
              <a:effectLst/>
              <a:latin typeface="Oslo Sans Office"/>
              <a:ea typeface="Calibri" panose="020F0502020204030204" pitchFamily="34" charset="0"/>
              <a:cs typeface="Times New Roman" panose="02020603050405020304" pitchFamily="18" charset="0"/>
            </a:endParaRPr>
          </a:p>
          <a:p>
            <a:pPr lvl="0">
              <a:lnSpc>
                <a:spcPct val="107000"/>
              </a:lnSpc>
              <a:spcAft>
                <a:spcPts val="1000"/>
              </a:spcAft>
            </a:pPr>
            <a:r>
              <a:rPr lang="nb-NO" sz="1400" kern="100" dirty="0">
                <a:effectLst/>
                <a:latin typeface="Oslo Sans Office"/>
                <a:ea typeface="Calibri" panose="020F0502020204030204" pitchFamily="34" charset="0"/>
                <a:cs typeface="Times New Roman" panose="02020603050405020304" pitchFamily="18" charset="0"/>
              </a:rPr>
              <a:t>Gaming er en fin arena for å lære seg engelsk</a:t>
            </a:r>
            <a:endParaRPr lang="en-GB" sz="1400" kern="100" dirty="0">
              <a:effectLst/>
              <a:latin typeface="Oslo Sans Office"/>
              <a:ea typeface="Calibri" panose="020F0502020204030204" pitchFamily="34" charset="0"/>
              <a:cs typeface="Times New Roman" panose="02020603050405020304" pitchFamily="18" charset="0"/>
            </a:endParaRPr>
          </a:p>
          <a:p>
            <a:pPr lvl="0">
              <a:lnSpc>
                <a:spcPct val="107000"/>
              </a:lnSpc>
              <a:spcAft>
                <a:spcPts val="1000"/>
              </a:spcAft>
            </a:pPr>
            <a:r>
              <a:rPr lang="nb-NO" sz="1400" kern="100" dirty="0">
                <a:effectLst/>
                <a:latin typeface="Oslo Sans Office"/>
                <a:ea typeface="Calibri" panose="020F0502020204030204" pitchFamily="34" charset="0"/>
                <a:cs typeface="Times New Roman" panose="02020603050405020304" pitchFamily="18" charset="0"/>
              </a:rPr>
              <a:t>Jeg er bekymret for </a:t>
            </a:r>
            <a:r>
              <a:rPr lang="nb-NO" sz="1400" kern="100" dirty="0" err="1">
                <a:effectLst/>
                <a:latin typeface="Oslo Sans Office"/>
                <a:ea typeface="Calibri" panose="020F0502020204030204" pitchFamily="34" charset="0"/>
                <a:cs typeface="Times New Roman" panose="02020603050405020304" pitchFamily="18" charset="0"/>
              </a:rPr>
              <a:t>gamingens</a:t>
            </a:r>
            <a:r>
              <a:rPr lang="nb-NO" sz="1400" kern="100" dirty="0">
                <a:effectLst/>
                <a:latin typeface="Oslo Sans Office"/>
                <a:ea typeface="Calibri" panose="020F0502020204030204" pitchFamily="34" charset="0"/>
                <a:cs typeface="Times New Roman" panose="02020603050405020304" pitchFamily="18" charset="0"/>
              </a:rPr>
              <a:t> innvirkning på søvn</a:t>
            </a:r>
            <a:endParaRPr lang="en-GB" sz="1400" kern="100" dirty="0">
              <a:effectLst/>
              <a:latin typeface="Oslo Sans Office"/>
              <a:ea typeface="Calibri" panose="020F0502020204030204" pitchFamily="34" charset="0"/>
              <a:cs typeface="Times New Roman" panose="02020603050405020304" pitchFamily="18" charset="0"/>
            </a:endParaRPr>
          </a:p>
          <a:p>
            <a:pPr lvl="0">
              <a:lnSpc>
                <a:spcPct val="107000"/>
              </a:lnSpc>
              <a:spcAft>
                <a:spcPts val="1000"/>
              </a:spcAft>
            </a:pPr>
            <a:r>
              <a:rPr lang="nb-NO" sz="1400" kern="100" dirty="0">
                <a:effectLst/>
                <a:latin typeface="Oslo Sans Office"/>
                <a:ea typeface="Calibri" panose="020F0502020204030204" pitchFamily="34" charset="0"/>
                <a:cs typeface="Times New Roman" panose="02020603050405020304" pitchFamily="18" charset="0"/>
              </a:rPr>
              <a:t>Gaming lærer ungdommen konsentrasjon, men bare for ting som er spennende</a:t>
            </a:r>
            <a:endParaRPr lang="en-GB" sz="1400" kern="100" dirty="0">
              <a:effectLst/>
              <a:latin typeface="Oslo Sans Office"/>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endParaRPr lang="en-GB" sz="1400" kern="100" dirty="0">
              <a:effectLst/>
              <a:latin typeface="Oslo Sans Office"/>
              <a:ea typeface="Calibri" panose="020F0502020204030204" pitchFamily="34" charset="0"/>
              <a:cs typeface="Times New Roman" panose="02020603050405020304" pitchFamily="18" charset="0"/>
            </a:endParaRPr>
          </a:p>
        </p:txBody>
      </p:sp>
      <p:sp>
        <p:nvSpPr>
          <p:cNvPr id="8" name="TextBox 7">
            <a:extLst>
              <a:ext uri="{FF2B5EF4-FFF2-40B4-BE49-F238E27FC236}">
                <a16:creationId xmlns:a16="http://schemas.microsoft.com/office/drawing/2014/main" id="{60E3E052-AD83-C531-AD66-2A092AE5CFB3}"/>
              </a:ext>
            </a:extLst>
          </p:cNvPr>
          <p:cNvSpPr txBox="1"/>
          <p:nvPr/>
        </p:nvSpPr>
        <p:spPr>
          <a:xfrm>
            <a:off x="4834854" y="1211999"/>
            <a:ext cx="962123" cy="369332"/>
          </a:xfrm>
          <a:prstGeom prst="rect">
            <a:avLst/>
          </a:prstGeom>
          <a:noFill/>
        </p:spPr>
        <p:txBody>
          <a:bodyPr wrap="none" rtlCol="0">
            <a:spAutoFit/>
          </a:bodyPr>
          <a:lstStyle/>
          <a:p>
            <a:r>
              <a:rPr lang="nb-NO" dirty="0"/>
              <a:t>Gaming</a:t>
            </a:r>
          </a:p>
        </p:txBody>
      </p:sp>
      <p:sp>
        <p:nvSpPr>
          <p:cNvPr id="9" name="Rectangle 8">
            <a:extLst>
              <a:ext uri="{FF2B5EF4-FFF2-40B4-BE49-F238E27FC236}">
                <a16:creationId xmlns:a16="http://schemas.microsoft.com/office/drawing/2014/main" id="{D28C44AB-0FAC-C847-18CF-BD01EB5BB467}"/>
              </a:ext>
            </a:extLst>
          </p:cNvPr>
          <p:cNvSpPr/>
          <p:nvPr/>
        </p:nvSpPr>
        <p:spPr>
          <a:xfrm>
            <a:off x="8425346" y="1670603"/>
            <a:ext cx="3263318" cy="1810130"/>
          </a:xfrm>
          <a:prstGeom prst="rect">
            <a:avLst/>
          </a:prstGeom>
          <a:solidFill>
            <a:schemeClr val="bg1">
              <a:lumMod val="85000"/>
            </a:schemeClr>
          </a:solidFill>
        </p:spPr>
        <p:style>
          <a:lnRef idx="1">
            <a:schemeClr val="dk1"/>
          </a:lnRef>
          <a:fillRef idx="2">
            <a:schemeClr val="dk1"/>
          </a:fillRef>
          <a:effectRef idx="1">
            <a:schemeClr val="dk1"/>
          </a:effectRef>
          <a:fontRef idx="minor">
            <a:schemeClr val="dk1"/>
          </a:fontRef>
        </p:style>
        <p:txBody>
          <a:bodyPr rtlCol="0" anchor="ctr"/>
          <a:lstStyle/>
          <a:p>
            <a:pPr lvl="0">
              <a:lnSpc>
                <a:spcPct val="107000"/>
              </a:lnSpc>
              <a:spcAft>
                <a:spcPts val="1000"/>
              </a:spcAft>
            </a:pPr>
            <a:endParaRPr lang="nb-NO" sz="1400" kern="100" dirty="0">
              <a:effectLst/>
              <a:latin typeface="Oslo Sans Office"/>
              <a:ea typeface="Calibri" panose="020F0502020204030204" pitchFamily="34" charset="0"/>
              <a:cs typeface="Times New Roman" panose="02020603050405020304" pitchFamily="18" charset="0"/>
            </a:endParaRPr>
          </a:p>
          <a:p>
            <a:pPr lvl="0">
              <a:lnSpc>
                <a:spcPct val="107000"/>
              </a:lnSpc>
              <a:spcAft>
                <a:spcPts val="1000"/>
              </a:spcAft>
            </a:pPr>
            <a:endParaRPr lang="nb-NO" sz="1400" kern="100" dirty="0">
              <a:latin typeface="Oslo Sans Office"/>
              <a:ea typeface="Calibri" panose="020F0502020204030204" pitchFamily="34" charset="0"/>
              <a:cs typeface="Times New Roman" panose="02020603050405020304" pitchFamily="18" charset="0"/>
            </a:endParaRPr>
          </a:p>
          <a:p>
            <a:pPr lvl="0">
              <a:lnSpc>
                <a:spcPct val="107000"/>
              </a:lnSpc>
              <a:spcAft>
                <a:spcPts val="1000"/>
              </a:spcAft>
            </a:pPr>
            <a:r>
              <a:rPr lang="nb-NO" sz="1400" kern="100" dirty="0">
                <a:effectLst/>
                <a:latin typeface="Oslo Sans Office"/>
                <a:ea typeface="Calibri" panose="020F0502020204030204" pitchFamily="34" charset="0"/>
                <a:cs typeface="Times New Roman" panose="02020603050405020304" pitchFamily="18" charset="0"/>
              </a:rPr>
              <a:t>Jeg er bekymret for at barna mine ikke forholder seg til «seriøse medier»</a:t>
            </a:r>
            <a:endParaRPr lang="en-GB" sz="1400" kern="100" dirty="0">
              <a:effectLst/>
              <a:latin typeface="Oslo Sans Office"/>
              <a:ea typeface="Calibri" panose="020F0502020204030204" pitchFamily="34" charset="0"/>
              <a:cs typeface="Times New Roman" panose="02020603050405020304" pitchFamily="18" charset="0"/>
            </a:endParaRPr>
          </a:p>
          <a:p>
            <a:pPr lvl="0">
              <a:lnSpc>
                <a:spcPct val="107000"/>
              </a:lnSpc>
              <a:spcAft>
                <a:spcPts val="600"/>
              </a:spcAft>
            </a:pPr>
            <a:r>
              <a:rPr lang="nb-NO" sz="1400" kern="100" dirty="0">
                <a:latin typeface="Oslo Sans Office"/>
                <a:ea typeface="Calibri" panose="020F0502020204030204" pitchFamily="34" charset="0"/>
                <a:cs typeface="Times New Roman" panose="02020603050405020304" pitchFamily="18" charset="0"/>
              </a:rPr>
              <a:t>KI (kunstig intelligens) er en utfordring for demokratiet</a:t>
            </a:r>
            <a:endParaRPr lang="en-GB" sz="1400" kern="100" dirty="0">
              <a:latin typeface="Oslo Sans Office"/>
              <a:ea typeface="Calibri" panose="020F0502020204030204" pitchFamily="34" charset="0"/>
              <a:cs typeface="Times New Roman" panose="02020603050405020304" pitchFamily="18" charset="0"/>
            </a:endParaRPr>
          </a:p>
          <a:p>
            <a:pPr lvl="0">
              <a:lnSpc>
                <a:spcPct val="107000"/>
              </a:lnSpc>
              <a:spcAft>
                <a:spcPts val="1000"/>
              </a:spcAft>
            </a:pPr>
            <a:r>
              <a:rPr lang="nb-NO" sz="1400" kern="100" dirty="0">
                <a:effectLst/>
                <a:latin typeface="Oslo Sans Office"/>
                <a:ea typeface="Calibri" panose="020F0502020204030204" pitchFamily="34" charset="0"/>
                <a:cs typeface="Times New Roman" panose="02020603050405020304" pitchFamily="18" charset="0"/>
              </a:rPr>
              <a:t>Jeg er bekymret for høyrevridning på sosiale medier som </a:t>
            </a:r>
            <a:r>
              <a:rPr lang="nb-NO" sz="1400" kern="100" dirty="0" err="1">
                <a:effectLst/>
                <a:latin typeface="Oslo Sans Office"/>
                <a:ea typeface="Calibri" panose="020F0502020204030204" pitchFamily="34" charset="0"/>
                <a:cs typeface="Times New Roman" panose="02020603050405020304" pitchFamily="18" charset="0"/>
              </a:rPr>
              <a:t>TikTok</a:t>
            </a:r>
            <a:r>
              <a:rPr lang="nb-NO" sz="1400" kern="100" dirty="0">
                <a:effectLst/>
                <a:latin typeface="Oslo Sans Office"/>
                <a:ea typeface="Calibri" panose="020F0502020204030204" pitchFamily="34" charset="0"/>
                <a:cs typeface="Times New Roman" panose="02020603050405020304" pitchFamily="18" charset="0"/>
              </a:rPr>
              <a:t>.</a:t>
            </a:r>
            <a:endParaRPr lang="en-GB" sz="1200" kern="100" dirty="0">
              <a:latin typeface="Oslo Sans Office"/>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endParaRPr lang="en-GB" sz="1200" kern="100" dirty="0">
              <a:effectLst/>
              <a:latin typeface="Oslo Sans Office"/>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endParaRPr lang="en-GB" sz="1200" kern="100" dirty="0">
              <a:effectLst/>
              <a:latin typeface="Oslo Sans Office"/>
              <a:ea typeface="Calibri" panose="020F0502020204030204" pitchFamily="34" charset="0"/>
              <a:cs typeface="Times New Roman" panose="02020603050405020304" pitchFamily="18" charset="0"/>
            </a:endParaRPr>
          </a:p>
        </p:txBody>
      </p:sp>
      <p:sp>
        <p:nvSpPr>
          <p:cNvPr id="10" name="TextBox 4">
            <a:extLst>
              <a:ext uri="{FF2B5EF4-FFF2-40B4-BE49-F238E27FC236}">
                <a16:creationId xmlns:a16="http://schemas.microsoft.com/office/drawing/2014/main" id="{16EBD6B6-03A4-DC42-9F40-DCB3A7DCDC55}"/>
              </a:ext>
            </a:extLst>
          </p:cNvPr>
          <p:cNvSpPr txBox="1"/>
          <p:nvPr/>
        </p:nvSpPr>
        <p:spPr>
          <a:xfrm>
            <a:off x="838200" y="3688746"/>
            <a:ext cx="1893788" cy="369332"/>
          </a:xfrm>
          <a:prstGeom prst="rect">
            <a:avLst/>
          </a:prstGeom>
          <a:noFill/>
        </p:spPr>
        <p:txBody>
          <a:bodyPr wrap="none" rtlCol="0">
            <a:spAutoFit/>
          </a:bodyPr>
          <a:lstStyle/>
          <a:p>
            <a:r>
              <a:rPr lang="nb-NO" dirty="0"/>
              <a:t>Læringsteknologi</a:t>
            </a:r>
          </a:p>
        </p:txBody>
      </p:sp>
      <p:sp>
        <p:nvSpPr>
          <p:cNvPr id="11" name="TextBox 7">
            <a:extLst>
              <a:ext uri="{FF2B5EF4-FFF2-40B4-BE49-F238E27FC236}">
                <a16:creationId xmlns:a16="http://schemas.microsoft.com/office/drawing/2014/main" id="{9FA2D131-886F-F245-9118-3853AE3E8E92}"/>
              </a:ext>
            </a:extLst>
          </p:cNvPr>
          <p:cNvSpPr txBox="1"/>
          <p:nvPr/>
        </p:nvSpPr>
        <p:spPr>
          <a:xfrm>
            <a:off x="4644321" y="3688746"/>
            <a:ext cx="2305311" cy="369332"/>
          </a:xfrm>
          <a:prstGeom prst="rect">
            <a:avLst/>
          </a:prstGeom>
          <a:noFill/>
        </p:spPr>
        <p:txBody>
          <a:bodyPr wrap="none" rtlCol="0">
            <a:spAutoFit/>
          </a:bodyPr>
          <a:lstStyle/>
          <a:p>
            <a:r>
              <a:rPr lang="nb-NO" dirty="0"/>
              <a:t>Kropp, helse, velvære</a:t>
            </a:r>
          </a:p>
        </p:txBody>
      </p:sp>
      <p:sp>
        <p:nvSpPr>
          <p:cNvPr id="12" name="TextBox 10">
            <a:extLst>
              <a:ext uri="{FF2B5EF4-FFF2-40B4-BE49-F238E27FC236}">
                <a16:creationId xmlns:a16="http://schemas.microsoft.com/office/drawing/2014/main" id="{97ED8C81-61DC-684D-A015-AC74620A4098}"/>
              </a:ext>
            </a:extLst>
          </p:cNvPr>
          <p:cNvSpPr txBox="1"/>
          <p:nvPr/>
        </p:nvSpPr>
        <p:spPr>
          <a:xfrm>
            <a:off x="8425346" y="3688746"/>
            <a:ext cx="771365" cy="369332"/>
          </a:xfrm>
          <a:prstGeom prst="rect">
            <a:avLst/>
          </a:prstGeom>
          <a:noFill/>
        </p:spPr>
        <p:txBody>
          <a:bodyPr wrap="none" rtlCol="0">
            <a:spAutoFit/>
          </a:bodyPr>
          <a:lstStyle/>
          <a:p>
            <a:r>
              <a:rPr lang="nb-NO" dirty="0"/>
              <a:t>Annet</a:t>
            </a:r>
          </a:p>
        </p:txBody>
      </p:sp>
      <p:sp>
        <p:nvSpPr>
          <p:cNvPr id="13" name="Rectangle 3">
            <a:extLst>
              <a:ext uri="{FF2B5EF4-FFF2-40B4-BE49-F238E27FC236}">
                <a16:creationId xmlns:a16="http://schemas.microsoft.com/office/drawing/2014/main" id="{EEF2B3C8-B457-EC48-A20A-1D03F1C0B666}"/>
              </a:ext>
            </a:extLst>
          </p:cNvPr>
          <p:cNvSpPr/>
          <p:nvPr/>
        </p:nvSpPr>
        <p:spPr>
          <a:xfrm>
            <a:off x="906010" y="4224067"/>
            <a:ext cx="3263318" cy="2108251"/>
          </a:xfrm>
          <a:prstGeom prst="rect">
            <a:avLst/>
          </a:prstGeom>
          <a:solidFill>
            <a:schemeClr val="bg1">
              <a:lumMod val="85000"/>
            </a:schemeClr>
          </a:solidFill>
        </p:spPr>
        <p:style>
          <a:lnRef idx="1">
            <a:schemeClr val="dk1"/>
          </a:lnRef>
          <a:fillRef idx="2">
            <a:schemeClr val="dk1"/>
          </a:fillRef>
          <a:effectRef idx="1">
            <a:schemeClr val="dk1"/>
          </a:effectRef>
          <a:fontRef idx="minor">
            <a:schemeClr val="dk1"/>
          </a:fontRef>
        </p:style>
        <p:txBody>
          <a:bodyPr rtlCol="0" anchor="ctr"/>
          <a:lstStyle/>
          <a:p>
            <a:pPr lvl="0">
              <a:lnSpc>
                <a:spcPct val="107000"/>
              </a:lnSpc>
              <a:spcAft>
                <a:spcPts val="1000"/>
              </a:spcAft>
            </a:pPr>
            <a:r>
              <a:rPr lang="nb-NO" sz="1400" kern="100" dirty="0">
                <a:effectLst/>
                <a:latin typeface="Oslo Sans Office"/>
                <a:ea typeface="Calibri" panose="020F0502020204030204" pitchFamily="34" charset="0"/>
                <a:cs typeface="Times New Roman" panose="02020603050405020304" pitchFamily="18" charset="0"/>
              </a:rPr>
              <a:t>Alle læremidler på skolen burde være analoge</a:t>
            </a:r>
            <a:endParaRPr lang="en-GB" sz="1400" kern="100" dirty="0">
              <a:effectLst/>
              <a:latin typeface="Oslo Sans Office"/>
              <a:ea typeface="Calibri" panose="020F0502020204030204" pitchFamily="34" charset="0"/>
              <a:cs typeface="Times New Roman" panose="02020603050405020304" pitchFamily="18" charset="0"/>
            </a:endParaRPr>
          </a:p>
          <a:p>
            <a:pPr lvl="0">
              <a:lnSpc>
                <a:spcPct val="107000"/>
              </a:lnSpc>
              <a:spcAft>
                <a:spcPts val="1000"/>
              </a:spcAft>
            </a:pPr>
            <a:r>
              <a:rPr lang="nb-NO" sz="1400" kern="100" dirty="0">
                <a:effectLst/>
                <a:latin typeface="Oslo Sans Office"/>
                <a:ea typeface="Calibri" panose="020F0502020204030204" pitchFamily="34" charset="0"/>
                <a:cs typeface="Times New Roman" panose="02020603050405020304" pitchFamily="18" charset="0"/>
              </a:rPr>
              <a:t>Det er viktig at ungdom lærer seg digitale ferdigheter på skolen</a:t>
            </a:r>
            <a:endParaRPr lang="en-GB" sz="1400" kern="100" dirty="0">
              <a:effectLst/>
              <a:latin typeface="Oslo Sans Office"/>
              <a:ea typeface="Calibri" panose="020F0502020204030204" pitchFamily="34" charset="0"/>
              <a:cs typeface="Times New Roman" panose="02020603050405020304" pitchFamily="18" charset="0"/>
            </a:endParaRPr>
          </a:p>
          <a:p>
            <a:pPr lvl="0">
              <a:lnSpc>
                <a:spcPct val="107000"/>
              </a:lnSpc>
              <a:spcAft>
                <a:spcPts val="1000"/>
              </a:spcAft>
            </a:pPr>
            <a:r>
              <a:rPr lang="nb-NO" sz="1400" kern="100" dirty="0">
                <a:effectLst/>
                <a:latin typeface="Oslo Sans Office"/>
                <a:ea typeface="Calibri" panose="020F0502020204030204" pitchFamily="34" charset="0"/>
                <a:cs typeface="Times New Roman" panose="02020603050405020304" pitchFamily="18" charset="0"/>
              </a:rPr>
              <a:t>Jeg synes det haster å komme i gang med </a:t>
            </a:r>
            <a:r>
              <a:rPr lang="nb-NO" sz="1400" kern="100" dirty="0" err="1">
                <a:effectLst/>
                <a:latin typeface="Oslo Sans Office"/>
                <a:ea typeface="Calibri" panose="020F0502020204030204" pitchFamily="34" charset="0"/>
                <a:cs typeface="Times New Roman" panose="02020603050405020304" pitchFamily="18" charset="0"/>
              </a:rPr>
              <a:t>ChatGPT</a:t>
            </a:r>
            <a:r>
              <a:rPr lang="nb-NO" sz="1400" kern="100" dirty="0">
                <a:effectLst/>
                <a:latin typeface="Oslo Sans Office"/>
                <a:ea typeface="Calibri" panose="020F0502020204030204" pitchFamily="34" charset="0"/>
                <a:cs typeface="Times New Roman" panose="02020603050405020304" pitchFamily="18" charset="0"/>
              </a:rPr>
              <a:t> i undervisning</a:t>
            </a:r>
            <a:endParaRPr lang="en-GB" sz="1400" kern="100" dirty="0">
              <a:effectLst/>
              <a:latin typeface="Oslo Sans Office"/>
              <a:ea typeface="Calibri" panose="020F0502020204030204" pitchFamily="34" charset="0"/>
              <a:cs typeface="Times New Roman" panose="02020603050405020304" pitchFamily="18" charset="0"/>
            </a:endParaRPr>
          </a:p>
        </p:txBody>
      </p:sp>
      <p:sp>
        <p:nvSpPr>
          <p:cNvPr id="14" name="Rectangle 6">
            <a:extLst>
              <a:ext uri="{FF2B5EF4-FFF2-40B4-BE49-F238E27FC236}">
                <a16:creationId xmlns:a16="http://schemas.microsoft.com/office/drawing/2014/main" id="{8CBF48D8-8F97-A743-A0AA-82BCB5C8FB59}"/>
              </a:ext>
            </a:extLst>
          </p:cNvPr>
          <p:cNvSpPr/>
          <p:nvPr/>
        </p:nvSpPr>
        <p:spPr>
          <a:xfrm>
            <a:off x="4644321" y="4229060"/>
            <a:ext cx="3301451" cy="2103258"/>
          </a:xfrm>
          <a:prstGeom prst="rect">
            <a:avLst/>
          </a:prstGeom>
          <a:solidFill>
            <a:schemeClr val="bg1">
              <a:lumMod val="85000"/>
            </a:schemeClr>
          </a:solidFill>
        </p:spPr>
        <p:style>
          <a:lnRef idx="1">
            <a:schemeClr val="dk1"/>
          </a:lnRef>
          <a:fillRef idx="2">
            <a:schemeClr val="dk1"/>
          </a:fillRef>
          <a:effectRef idx="1">
            <a:schemeClr val="dk1"/>
          </a:effectRef>
          <a:fontRef idx="minor">
            <a:schemeClr val="dk1"/>
          </a:fontRef>
        </p:style>
        <p:txBody>
          <a:bodyPr rtlCol="0" anchor="ctr"/>
          <a:lstStyle/>
          <a:p>
            <a:pPr lvl="0">
              <a:lnSpc>
                <a:spcPct val="107000"/>
              </a:lnSpc>
              <a:spcAft>
                <a:spcPts val="600"/>
              </a:spcAft>
            </a:pPr>
            <a:r>
              <a:rPr lang="nb-NO" sz="1400" kern="100" dirty="0">
                <a:effectLst/>
                <a:latin typeface="Oslo Sans Office"/>
                <a:ea typeface="Calibri" panose="020F0502020204030204" pitchFamily="34" charset="0"/>
                <a:cs typeface="Times New Roman" panose="02020603050405020304" pitchFamily="18" charset="0"/>
              </a:rPr>
              <a:t>Jeg tror sosiale medier fører til økt kroppspress</a:t>
            </a:r>
            <a:endParaRPr lang="en-GB" sz="1400" kern="100" dirty="0">
              <a:effectLst/>
              <a:latin typeface="Oslo Sans Office"/>
              <a:ea typeface="Calibri" panose="020F0502020204030204" pitchFamily="34" charset="0"/>
              <a:cs typeface="Times New Roman" panose="02020603050405020304" pitchFamily="18" charset="0"/>
            </a:endParaRPr>
          </a:p>
          <a:p>
            <a:pPr lvl="0">
              <a:lnSpc>
                <a:spcPct val="107000"/>
              </a:lnSpc>
              <a:spcAft>
                <a:spcPts val="600"/>
              </a:spcAft>
            </a:pPr>
            <a:r>
              <a:rPr lang="nb-NO" sz="1400" kern="100" dirty="0">
                <a:effectLst/>
                <a:latin typeface="Oslo Sans Office"/>
                <a:ea typeface="Calibri" panose="020F0502020204030204" pitchFamily="34" charset="0"/>
                <a:cs typeface="Times New Roman" panose="02020603050405020304" pitchFamily="18" charset="0"/>
              </a:rPr>
              <a:t>Ungdom i dag får ikke nok søvn, og bruk av teknologi er en viktig årsak</a:t>
            </a:r>
            <a:endParaRPr lang="en-GB" sz="1400" kern="100" dirty="0">
              <a:effectLst/>
              <a:latin typeface="Oslo Sans Office"/>
              <a:ea typeface="Calibri" panose="020F0502020204030204" pitchFamily="34" charset="0"/>
              <a:cs typeface="Times New Roman" panose="02020603050405020304" pitchFamily="18" charset="0"/>
            </a:endParaRPr>
          </a:p>
          <a:p>
            <a:pPr lvl="0">
              <a:lnSpc>
                <a:spcPct val="107000"/>
              </a:lnSpc>
              <a:spcAft>
                <a:spcPts val="600"/>
              </a:spcAft>
            </a:pPr>
            <a:r>
              <a:rPr lang="nb-NO" sz="1400" kern="100" dirty="0">
                <a:effectLst/>
                <a:latin typeface="Oslo Sans Office"/>
                <a:ea typeface="Calibri" panose="020F0502020204030204" pitchFamily="34" charset="0"/>
                <a:cs typeface="Times New Roman" panose="02020603050405020304" pitchFamily="18" charset="0"/>
              </a:rPr>
              <a:t>Jeg er livredd for at barnet mitt skal bli eksponert (intime bilder/video) på sosiale medier</a:t>
            </a:r>
            <a:endParaRPr lang="en-GB" sz="1400" kern="100" dirty="0">
              <a:effectLst/>
              <a:latin typeface="Oslo Sans Office"/>
              <a:ea typeface="Calibri" panose="020F0502020204030204" pitchFamily="34" charset="0"/>
              <a:cs typeface="Times New Roman" panose="02020603050405020304" pitchFamily="18" charset="0"/>
            </a:endParaRPr>
          </a:p>
        </p:txBody>
      </p:sp>
      <p:sp>
        <p:nvSpPr>
          <p:cNvPr id="15" name="Rectangle 11">
            <a:extLst>
              <a:ext uri="{FF2B5EF4-FFF2-40B4-BE49-F238E27FC236}">
                <a16:creationId xmlns:a16="http://schemas.microsoft.com/office/drawing/2014/main" id="{212F8A6D-2046-1741-9106-EEC805013B5A}"/>
              </a:ext>
            </a:extLst>
          </p:cNvPr>
          <p:cNvSpPr/>
          <p:nvPr/>
        </p:nvSpPr>
        <p:spPr>
          <a:xfrm>
            <a:off x="8420764" y="4266091"/>
            <a:ext cx="3263317" cy="2066227"/>
          </a:xfrm>
          <a:prstGeom prst="rect">
            <a:avLst/>
          </a:prstGeom>
          <a:solidFill>
            <a:schemeClr val="bg1">
              <a:lumMod val="85000"/>
            </a:schemeClr>
          </a:solidFill>
        </p:spPr>
        <p:style>
          <a:lnRef idx="1">
            <a:schemeClr val="dk1"/>
          </a:lnRef>
          <a:fillRef idx="2">
            <a:schemeClr val="dk1"/>
          </a:fillRef>
          <a:effectRef idx="1">
            <a:schemeClr val="dk1"/>
          </a:effectRef>
          <a:fontRef idx="minor">
            <a:schemeClr val="dk1"/>
          </a:fontRef>
        </p:style>
        <p:txBody>
          <a:bodyPr rtlCol="0" anchor="ctr"/>
          <a:lstStyle/>
          <a:p>
            <a:pPr lvl="0">
              <a:lnSpc>
                <a:spcPct val="107000"/>
              </a:lnSpc>
              <a:spcAft>
                <a:spcPts val="800"/>
              </a:spcAft>
            </a:pPr>
            <a:r>
              <a:rPr lang="nb-NO" sz="1400" kern="100" dirty="0">
                <a:effectLst/>
                <a:latin typeface="Oslo Sans Office"/>
                <a:ea typeface="Calibri" panose="020F0502020204030204" pitchFamily="34" charset="0"/>
                <a:cs typeface="Times New Roman" panose="02020603050405020304" pitchFamily="18" charset="0"/>
              </a:rPr>
              <a:t>Elever bør ikke ha tilgang til mobiltelefonen sin i skoletiden</a:t>
            </a:r>
          </a:p>
          <a:p>
            <a:pPr>
              <a:lnSpc>
                <a:spcPct val="107000"/>
              </a:lnSpc>
              <a:spcAft>
                <a:spcPts val="800"/>
              </a:spcAft>
            </a:pPr>
            <a:r>
              <a:rPr lang="nb-NO" sz="1400" kern="100" dirty="0">
                <a:latin typeface="Oslo Sans Office"/>
                <a:ea typeface="Calibri" panose="020F0502020204030204" pitchFamily="34" charset="0"/>
                <a:cs typeface="Times New Roman" panose="02020603050405020304" pitchFamily="18" charset="0"/>
              </a:rPr>
              <a:t>Jeg skulle ønske ingen ville hatt smarttelefon før de fyller 18 år</a:t>
            </a:r>
            <a:endParaRPr lang="nb-NO" sz="1400" kern="100" dirty="0">
              <a:effectLst/>
              <a:latin typeface="Oslo Sans Office"/>
              <a:ea typeface="Calibri" panose="020F0502020204030204" pitchFamily="34" charset="0"/>
              <a:cs typeface="Times New Roman" panose="02020603050405020304" pitchFamily="18" charset="0"/>
            </a:endParaRPr>
          </a:p>
          <a:p>
            <a:pPr lvl="0">
              <a:lnSpc>
                <a:spcPct val="107000"/>
              </a:lnSpc>
              <a:spcAft>
                <a:spcPts val="800"/>
              </a:spcAft>
            </a:pPr>
            <a:r>
              <a:rPr lang="nb-NO" sz="1400" kern="100" dirty="0">
                <a:effectLst/>
                <a:latin typeface="Oslo Sans Office"/>
                <a:ea typeface="Calibri" panose="020F0502020204030204" pitchFamily="34" charset="0"/>
                <a:cs typeface="Times New Roman" panose="02020603050405020304" pitchFamily="18" charset="0"/>
              </a:rPr>
              <a:t>Jeg syns det er vanskelig å være et godt forbilde når det kommer til teknologi</a:t>
            </a:r>
            <a:endParaRPr lang="en-GB" sz="1400" kern="100" dirty="0">
              <a:effectLst/>
              <a:latin typeface="Oslo Sans Office"/>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371919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67DBE31-46A9-004E-B230-3BF291F60663}"/>
              </a:ext>
            </a:extLst>
          </p:cNvPr>
          <p:cNvSpPr>
            <a:spLocks noGrp="1"/>
          </p:cNvSpPr>
          <p:nvPr>
            <p:ph type="title"/>
          </p:nvPr>
        </p:nvSpPr>
        <p:spPr/>
        <p:txBody>
          <a:bodyPr/>
          <a:lstStyle/>
          <a:p>
            <a:r>
              <a:rPr lang="de-DE" dirty="0"/>
              <a:t>En </a:t>
            </a:r>
            <a:r>
              <a:rPr lang="de-DE" dirty="0" err="1"/>
              <a:t>påstand</a:t>
            </a:r>
            <a:r>
              <a:rPr lang="de-DE" dirty="0"/>
              <a:t> </a:t>
            </a:r>
            <a:r>
              <a:rPr lang="de-DE" dirty="0" err="1"/>
              <a:t>kan</a:t>
            </a:r>
            <a:r>
              <a:rPr lang="de-DE" dirty="0"/>
              <a:t> </a:t>
            </a:r>
            <a:r>
              <a:rPr lang="de-DE" dirty="0" err="1"/>
              <a:t>være</a:t>
            </a:r>
            <a:r>
              <a:rPr lang="de-DE" dirty="0"/>
              <a:t>:</a:t>
            </a:r>
          </a:p>
        </p:txBody>
      </p:sp>
      <p:sp>
        <p:nvSpPr>
          <p:cNvPr id="3" name="Inhaltsplatzhalter 2">
            <a:extLst>
              <a:ext uri="{FF2B5EF4-FFF2-40B4-BE49-F238E27FC236}">
                <a16:creationId xmlns:a16="http://schemas.microsoft.com/office/drawing/2014/main" id="{720FCCD6-AF35-B34A-AC34-01017397B959}"/>
              </a:ext>
            </a:extLst>
          </p:cNvPr>
          <p:cNvSpPr>
            <a:spLocks noGrp="1"/>
          </p:cNvSpPr>
          <p:nvPr>
            <p:ph idx="1"/>
          </p:nvPr>
        </p:nvSpPr>
        <p:spPr/>
        <p:txBody>
          <a:bodyPr/>
          <a:lstStyle/>
          <a:p>
            <a:r>
              <a:rPr lang="de-DE" dirty="0"/>
              <a:t>En konkret </a:t>
            </a:r>
            <a:r>
              <a:rPr lang="de-DE" dirty="0" err="1"/>
              <a:t>idé</a:t>
            </a:r>
            <a:r>
              <a:rPr lang="de-DE" dirty="0"/>
              <a:t> </a:t>
            </a:r>
            <a:r>
              <a:rPr lang="de-DE" dirty="0" err="1"/>
              <a:t>eller</a:t>
            </a:r>
            <a:r>
              <a:rPr lang="de-DE" dirty="0"/>
              <a:t> </a:t>
            </a:r>
            <a:r>
              <a:rPr lang="de-DE" dirty="0" err="1"/>
              <a:t>forslag</a:t>
            </a:r>
            <a:r>
              <a:rPr lang="de-DE" dirty="0"/>
              <a:t> </a:t>
            </a:r>
            <a:r>
              <a:rPr lang="de-DE" dirty="0" err="1"/>
              <a:t>til</a:t>
            </a:r>
            <a:r>
              <a:rPr lang="de-DE" dirty="0"/>
              <a:t> </a:t>
            </a:r>
            <a:r>
              <a:rPr lang="de-DE" dirty="0" err="1"/>
              <a:t>løsning</a:t>
            </a:r>
            <a:r>
              <a:rPr lang="de-DE" dirty="0"/>
              <a:t> </a:t>
            </a:r>
            <a:r>
              <a:rPr lang="de-DE" dirty="0" err="1"/>
              <a:t>på</a:t>
            </a:r>
            <a:r>
              <a:rPr lang="de-DE" dirty="0"/>
              <a:t> et </a:t>
            </a:r>
            <a:r>
              <a:rPr lang="de-DE" dirty="0" err="1"/>
              <a:t>problem</a:t>
            </a:r>
            <a:endParaRPr lang="de-DE" dirty="0"/>
          </a:p>
          <a:p>
            <a:r>
              <a:rPr lang="de-DE" dirty="0"/>
              <a:t>Et </a:t>
            </a:r>
            <a:r>
              <a:rPr lang="de-DE" dirty="0" err="1"/>
              <a:t>hjertesukk</a:t>
            </a:r>
            <a:endParaRPr lang="de-DE" dirty="0"/>
          </a:p>
          <a:p>
            <a:r>
              <a:rPr lang="de-DE" dirty="0"/>
              <a:t>En </a:t>
            </a:r>
            <a:r>
              <a:rPr lang="de-DE" dirty="0" err="1"/>
              <a:t>bekymring</a:t>
            </a:r>
            <a:endParaRPr lang="de-DE" dirty="0"/>
          </a:p>
          <a:p>
            <a:r>
              <a:rPr lang="de-DE" dirty="0"/>
              <a:t>En </a:t>
            </a:r>
            <a:r>
              <a:rPr lang="de-DE" dirty="0" err="1"/>
              <a:t>oppmuntring</a:t>
            </a:r>
            <a:endParaRPr lang="de-DE" dirty="0"/>
          </a:p>
          <a:p>
            <a:r>
              <a:rPr lang="de-DE" dirty="0"/>
              <a:t>Noe du </a:t>
            </a:r>
            <a:r>
              <a:rPr lang="de-DE" dirty="0" err="1"/>
              <a:t>ikke</a:t>
            </a:r>
            <a:r>
              <a:rPr lang="de-DE" dirty="0"/>
              <a:t> </a:t>
            </a:r>
            <a:r>
              <a:rPr lang="de-DE" dirty="0" err="1"/>
              <a:t>selv</a:t>
            </a:r>
            <a:r>
              <a:rPr lang="de-DE" dirty="0"/>
              <a:t> er </a:t>
            </a:r>
            <a:r>
              <a:rPr lang="de-DE" dirty="0" err="1"/>
              <a:t>enig</a:t>
            </a:r>
            <a:r>
              <a:rPr lang="de-DE" dirty="0"/>
              <a:t> i, </a:t>
            </a:r>
            <a:r>
              <a:rPr lang="de-DE" dirty="0" err="1"/>
              <a:t>men</a:t>
            </a:r>
            <a:r>
              <a:rPr lang="de-DE" dirty="0"/>
              <a:t> </a:t>
            </a:r>
            <a:r>
              <a:rPr lang="de-DE" dirty="0" err="1"/>
              <a:t>ønsker</a:t>
            </a:r>
            <a:r>
              <a:rPr lang="de-DE" dirty="0"/>
              <a:t> </a:t>
            </a:r>
            <a:r>
              <a:rPr lang="de-DE" dirty="0" err="1"/>
              <a:t>å</a:t>
            </a:r>
            <a:r>
              <a:rPr lang="de-DE" dirty="0"/>
              <a:t> se </a:t>
            </a:r>
            <a:r>
              <a:rPr lang="de-DE" dirty="0" err="1"/>
              <a:t>hva</a:t>
            </a:r>
            <a:r>
              <a:rPr lang="de-DE" dirty="0"/>
              <a:t> de andre </a:t>
            </a:r>
            <a:r>
              <a:rPr lang="de-DE" dirty="0" err="1"/>
              <a:t>tenker</a:t>
            </a:r>
            <a:r>
              <a:rPr lang="de-DE" dirty="0"/>
              <a:t> </a:t>
            </a:r>
            <a:r>
              <a:rPr lang="de-DE" dirty="0" err="1"/>
              <a:t>om</a:t>
            </a:r>
            <a:endParaRPr lang="de-DE" dirty="0"/>
          </a:p>
          <a:p>
            <a:r>
              <a:rPr lang="de-DE" dirty="0"/>
              <a:t>Et </a:t>
            </a:r>
            <a:r>
              <a:rPr lang="de-DE" dirty="0" err="1"/>
              <a:t>tema</a:t>
            </a:r>
            <a:r>
              <a:rPr lang="de-DE" dirty="0"/>
              <a:t> </a:t>
            </a:r>
            <a:r>
              <a:rPr lang="de-DE" dirty="0" err="1"/>
              <a:t>til</a:t>
            </a:r>
            <a:r>
              <a:rPr lang="de-DE" dirty="0"/>
              <a:t> </a:t>
            </a:r>
            <a:r>
              <a:rPr lang="de-DE" dirty="0" err="1"/>
              <a:t>utforskning</a:t>
            </a:r>
            <a:endParaRPr lang="de-DE" dirty="0"/>
          </a:p>
        </p:txBody>
      </p:sp>
    </p:spTree>
    <p:extLst>
      <p:ext uri="{BB962C8B-B14F-4D97-AF65-F5344CB8AC3E}">
        <p14:creationId xmlns:p14="http://schemas.microsoft.com/office/powerpoint/2010/main" val="42570744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C520EA-D927-FC41-A865-E1E7C2462EBE}"/>
              </a:ext>
            </a:extLst>
          </p:cNvPr>
          <p:cNvSpPr>
            <a:spLocks noGrp="1"/>
          </p:cNvSpPr>
          <p:nvPr>
            <p:ph type="title"/>
          </p:nvPr>
        </p:nvSpPr>
        <p:spPr/>
        <p:txBody>
          <a:bodyPr/>
          <a:lstStyle/>
          <a:p>
            <a:r>
              <a:rPr lang="de-DE" dirty="0"/>
              <a:t>QR-kode </a:t>
            </a:r>
            <a:r>
              <a:rPr lang="de-DE" dirty="0" err="1"/>
              <a:t>til</a:t>
            </a:r>
            <a:r>
              <a:rPr lang="de-DE" dirty="0"/>
              <a:t> </a:t>
            </a:r>
            <a:r>
              <a:rPr lang="de-DE" dirty="0" err="1"/>
              <a:t>undersøkelsen</a:t>
            </a:r>
            <a:endParaRPr lang="de-DE" dirty="0"/>
          </a:p>
        </p:txBody>
      </p:sp>
      <p:sp>
        <p:nvSpPr>
          <p:cNvPr id="4" name="Rechteck 3">
            <a:extLst>
              <a:ext uri="{FF2B5EF4-FFF2-40B4-BE49-F238E27FC236}">
                <a16:creationId xmlns:a16="http://schemas.microsoft.com/office/drawing/2014/main" id="{D45108E4-6B9C-194B-8649-DD9E95A9249E}"/>
              </a:ext>
            </a:extLst>
          </p:cNvPr>
          <p:cNvSpPr/>
          <p:nvPr/>
        </p:nvSpPr>
        <p:spPr>
          <a:xfrm rot="20912238">
            <a:off x="1770053" y="2967335"/>
            <a:ext cx="8651920" cy="1754326"/>
          </a:xfrm>
          <a:prstGeom prst="rect">
            <a:avLst/>
          </a:prstGeom>
          <a:noFill/>
        </p:spPr>
        <p:txBody>
          <a:bodyPr wrap="none" lIns="91440" tIns="45720" rIns="91440" bIns="45720">
            <a:spAutoFit/>
          </a:bodyPr>
          <a:lstStyle/>
          <a:p>
            <a:pPr algn="ctr"/>
            <a:r>
              <a:rPr lang="de-DE" sz="5400" b="0" cap="none" spc="0" dirty="0">
                <a:ln w="0"/>
                <a:solidFill>
                  <a:schemeClr val="tx1"/>
                </a:solidFill>
                <a:effectLst>
                  <a:outerShdw blurRad="38100" dist="19050" dir="2700000" algn="tl" rotWithShape="0">
                    <a:schemeClr val="dk1">
                      <a:alpha val="40000"/>
                    </a:schemeClr>
                  </a:outerShdw>
                </a:effectLst>
              </a:rPr>
              <a:t>Her skulle du ha lagt </a:t>
            </a:r>
            <a:r>
              <a:rPr lang="de-DE" sz="5400" b="0" cap="none" spc="0" dirty="0" err="1">
                <a:ln w="0"/>
                <a:solidFill>
                  <a:schemeClr val="tx1"/>
                </a:solidFill>
                <a:effectLst>
                  <a:outerShdw blurRad="38100" dist="19050" dir="2700000" algn="tl" rotWithShape="0">
                    <a:schemeClr val="dk1">
                      <a:alpha val="40000"/>
                    </a:schemeClr>
                  </a:outerShdw>
                </a:effectLst>
              </a:rPr>
              <a:t>inn</a:t>
            </a:r>
            <a:r>
              <a:rPr lang="de-DE" sz="5400" b="0" cap="none" spc="0" dirty="0">
                <a:ln w="0"/>
                <a:solidFill>
                  <a:schemeClr val="tx1"/>
                </a:solidFill>
                <a:effectLst>
                  <a:outerShdw blurRad="38100" dist="19050" dir="2700000" algn="tl" rotWithShape="0">
                    <a:schemeClr val="dk1">
                      <a:alpha val="40000"/>
                    </a:schemeClr>
                  </a:outerShdw>
                </a:effectLst>
              </a:rPr>
              <a:t> </a:t>
            </a:r>
          </a:p>
          <a:p>
            <a:pPr algn="ctr"/>
            <a:r>
              <a:rPr lang="de-DE" sz="5400" b="0" cap="none" spc="0" dirty="0">
                <a:ln w="0"/>
                <a:solidFill>
                  <a:schemeClr val="tx1"/>
                </a:solidFill>
                <a:effectLst>
                  <a:outerShdw blurRad="38100" dist="19050" dir="2700000" algn="tl" rotWithShape="0">
                    <a:schemeClr val="dk1">
                      <a:alpha val="40000"/>
                    </a:schemeClr>
                  </a:outerShdw>
                </a:effectLst>
              </a:rPr>
              <a:t>QR-</a:t>
            </a:r>
            <a:r>
              <a:rPr lang="de-DE" sz="5400" b="0" cap="none" spc="0" dirty="0" err="1">
                <a:ln w="0"/>
                <a:solidFill>
                  <a:schemeClr val="tx1"/>
                </a:solidFill>
                <a:effectLst>
                  <a:outerShdw blurRad="38100" dist="19050" dir="2700000" algn="tl" rotWithShape="0">
                    <a:schemeClr val="dk1">
                      <a:alpha val="40000"/>
                    </a:schemeClr>
                  </a:outerShdw>
                </a:effectLst>
              </a:rPr>
              <a:t>koden</a:t>
            </a:r>
            <a:r>
              <a:rPr lang="de-DE" sz="5400" b="0" cap="none" spc="0" dirty="0">
                <a:ln w="0"/>
                <a:solidFill>
                  <a:schemeClr val="tx1"/>
                </a:solidFill>
                <a:effectLst>
                  <a:outerShdw blurRad="38100" dist="19050" dir="2700000" algn="tl" rotWithShape="0">
                    <a:schemeClr val="dk1">
                      <a:alpha val="40000"/>
                    </a:schemeClr>
                  </a:outerShdw>
                </a:effectLst>
              </a:rPr>
              <a:t> </a:t>
            </a:r>
            <a:r>
              <a:rPr lang="de-DE" sz="5400" b="0" cap="none" spc="0" dirty="0" err="1">
                <a:ln w="0"/>
                <a:solidFill>
                  <a:schemeClr val="tx1"/>
                </a:solidFill>
                <a:effectLst>
                  <a:outerShdw blurRad="38100" dist="19050" dir="2700000" algn="tl" rotWithShape="0">
                    <a:schemeClr val="dk1">
                      <a:alpha val="40000"/>
                    </a:schemeClr>
                  </a:outerShdw>
                </a:effectLst>
              </a:rPr>
              <a:t>til</a:t>
            </a:r>
            <a:r>
              <a:rPr lang="de-DE" sz="5400" b="0" cap="none" spc="0" dirty="0">
                <a:ln w="0"/>
                <a:solidFill>
                  <a:schemeClr val="tx1"/>
                </a:solidFill>
                <a:effectLst>
                  <a:outerShdw blurRad="38100" dist="19050" dir="2700000" algn="tl" rotWithShape="0">
                    <a:schemeClr val="dk1">
                      <a:alpha val="40000"/>
                    </a:schemeClr>
                  </a:outerShdw>
                </a:effectLst>
              </a:rPr>
              <a:t> </a:t>
            </a:r>
            <a:r>
              <a:rPr lang="de-DE" sz="5400" b="0" cap="none" spc="0" dirty="0" err="1">
                <a:ln w="0"/>
                <a:solidFill>
                  <a:schemeClr val="tx1"/>
                </a:solidFill>
                <a:effectLst>
                  <a:outerShdw blurRad="38100" dist="19050" dir="2700000" algn="tl" rotWithShape="0">
                    <a:schemeClr val="dk1">
                      <a:alpha val="40000"/>
                    </a:schemeClr>
                  </a:outerShdw>
                </a:effectLst>
              </a:rPr>
              <a:t>undersøkelsen</a:t>
            </a:r>
            <a:r>
              <a:rPr lang="de-DE" sz="5400" b="0" cap="none" spc="0" dirty="0">
                <a:ln w="0"/>
                <a:solidFill>
                  <a:schemeClr val="tx1"/>
                </a:solidFill>
                <a:effectLst>
                  <a:outerShdw blurRad="38100" dist="19050" dir="2700000" algn="tl" rotWithShape="0">
                    <a:schemeClr val="dk1">
                      <a:alpha val="40000"/>
                    </a:schemeClr>
                  </a:outerShdw>
                </a:effectLst>
              </a:rPr>
              <a:t> </a:t>
            </a:r>
            <a:r>
              <a:rPr lang="de-DE" sz="5400" b="0" cap="none" spc="0" dirty="0">
                <a:ln w="0"/>
                <a:solidFill>
                  <a:schemeClr val="tx1"/>
                </a:solidFill>
                <a:effectLst>
                  <a:outerShdw blurRad="38100" dist="19050" dir="2700000" algn="tl" rotWithShape="0">
                    <a:schemeClr val="dk1">
                      <a:alpha val="40000"/>
                    </a:schemeClr>
                  </a:outerShdw>
                </a:effectLst>
                <a:sym typeface="Wingdings" pitchFamily="2" charset="2"/>
              </a:rPr>
              <a:t></a:t>
            </a:r>
            <a:endParaRPr lang="de-DE" sz="5400" b="0" cap="none" spc="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7893796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528</Words>
  <Application>Microsoft Macintosh PowerPoint</Application>
  <PresentationFormat>Breitbild</PresentationFormat>
  <Paragraphs>57</Paragraphs>
  <Slides>4</Slides>
  <Notes>1</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4</vt:i4>
      </vt:variant>
    </vt:vector>
  </HeadingPairs>
  <TitlesOfParts>
    <vt:vector size="10" baseType="lpstr">
      <vt:lpstr>Aptos</vt:lpstr>
      <vt:lpstr>Aptos Display</vt:lpstr>
      <vt:lpstr>Oslo Sans Office</vt:lpstr>
      <vt:lpstr>Arial</vt:lpstr>
      <vt:lpstr>Symbol</vt:lpstr>
      <vt:lpstr>Office Theme</vt:lpstr>
      <vt:lpstr>Teknokart: Guide for klassemøte</vt:lpstr>
      <vt:lpstr>Eksempler </vt:lpstr>
      <vt:lpstr>En påstand kan være:</vt:lpstr>
      <vt:lpstr>QR-kode til undersøkelsen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Tobias Dahl</dc:creator>
  <cp:lastModifiedBy>Martin Lars Gustaf Rydving</cp:lastModifiedBy>
  <cp:revision>23</cp:revision>
  <dcterms:created xsi:type="dcterms:W3CDTF">2024-02-27T16:37:12Z</dcterms:created>
  <dcterms:modified xsi:type="dcterms:W3CDTF">2025-02-26T13:48:23Z</dcterms:modified>
</cp:coreProperties>
</file>